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3" ContentType="audio/unknown"/>
  <Override PartName="/ppt/media/image3.jpeg" ContentType="image/jpeg"/>
  <Override PartName="/ppt/media/image4.jpeg" ContentType="image/jpeg"/>
  <Override PartName="/ppt/media/media1.m4a" ContentType="audio/unknown"/>
  <Override PartName="/ppt/media/image5.jpeg" ContentType="image/jpeg"/>
  <Override PartName="/ppt/media/image6.jpeg" ContentType="image/jpeg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2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本文レベル1…"/>
          <p:cNvSpPr txBox="1"/>
          <p:nvPr>
            <p:ph type="body" sz="quarter" idx="1" hasCustomPrompt="1"/>
          </p:nvPr>
        </p:nvSpPr>
        <p:spPr>
          <a:xfrm>
            <a:off x="4030264" y="12174593"/>
            <a:ext cx="16323472" cy="648368"/>
          </a:xfrm>
          <a:prstGeom prst="rect">
            <a:avLst/>
          </a:prstGeom>
        </p:spPr>
        <p:txBody>
          <a:bodyPr lIns="71434" tIns="71434" rIns="71434" bIns="71434" anchor="b"/>
          <a:lstStyle>
            <a:lvl1pPr marL="0" indent="0">
              <a:spcBef>
                <a:spcPts val="0"/>
              </a:spcBef>
              <a:buSzTx/>
              <a:buNone/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058332" indent="-423332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693333" indent="-423332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328333" indent="-423333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2963333" indent="-423333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作者と日付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プレゼンテーションのタイトル"/>
          <p:cNvSpPr txBox="1"/>
          <p:nvPr>
            <p:ph type="title" hasCustomPrompt="1"/>
          </p:nvPr>
        </p:nvSpPr>
        <p:spPr>
          <a:xfrm>
            <a:off x="4030264" y="2607467"/>
            <a:ext cx="16325241" cy="4643441"/>
          </a:xfrm>
          <a:prstGeom prst="rect">
            <a:avLst/>
          </a:prstGeom>
        </p:spPr>
        <p:txBody>
          <a:bodyPr lIns="71434" tIns="71434" rIns="71434" bIns="71434" anchor="b"/>
          <a:lstStyle>
            <a:lvl1pPr algn="l" defTabSz="2438337">
              <a:lnSpc>
                <a:spcPct val="80000"/>
              </a:lnSpc>
              <a:defRPr b="1" spc="-228" sz="1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3" name="本文レベル1…"/>
          <p:cNvSpPr txBox="1"/>
          <p:nvPr>
            <p:ph type="body" sz="quarter" idx="21" hasCustomPrompt="1"/>
          </p:nvPr>
        </p:nvSpPr>
        <p:spPr>
          <a:xfrm>
            <a:off x="4030264" y="7179467"/>
            <a:ext cx="16323472" cy="2048065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プレゼンテーションのサブタイトル</a:t>
            </a:r>
          </a:p>
        </p:txBody>
      </p:sp>
      <p:sp>
        <p:nvSpPr>
          <p:cNvPr id="14" name="スライド番号"/>
          <p:cNvSpPr txBox="1"/>
          <p:nvPr>
            <p:ph type="sldNum" sz="quarter" idx="2"/>
          </p:nvPr>
        </p:nvSpPr>
        <p:spPr>
          <a:xfrm>
            <a:off x="11987078" y="12947904"/>
            <a:ext cx="409844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/>
          <p:nvPr>
            <p:ph type="body" sz="quarter" idx="1" hasCustomPrompt="1"/>
          </p:nvPr>
        </p:nvSpPr>
        <p:spPr>
          <a:xfrm>
            <a:off x="4030264" y="5018482"/>
            <a:ext cx="16323472" cy="3681268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本文レベル1…"/>
          <p:cNvSpPr txBox="1"/>
          <p:nvPr>
            <p:ph type="body" sz="quarter" idx="1" hasCustomPrompt="1"/>
          </p:nvPr>
        </p:nvSpPr>
        <p:spPr>
          <a:xfrm>
            <a:off x="4030264" y="8732784"/>
            <a:ext cx="16323471" cy="944723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 algn="ctr" defTabSz="2438337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22914" indent="-687916" algn="ctr" defTabSz="2438337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57914" indent="-687914" algn="ctr" defTabSz="2438337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92914" indent="-687914" algn="ctr" defTabSz="2438337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227914" indent="-687914" algn="ctr" defTabSz="2438337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ファクト情報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本文レベル1…"/>
          <p:cNvSpPr txBox="1"/>
          <p:nvPr>
            <p:ph type="body" sz="half" idx="21" hasCustomPrompt="1"/>
          </p:nvPr>
        </p:nvSpPr>
        <p:spPr>
          <a:xfrm>
            <a:off x="4030264" y="1404937"/>
            <a:ext cx="16323472" cy="7327849"/>
          </a:xfrm>
          <a:prstGeom prst="rect">
            <a:avLst/>
          </a:prstGeom>
        </p:spPr>
        <p:txBody>
          <a:bodyPr lIns="71434" tIns="71434" rIns="71434" bIns="71434" anchor="b"/>
          <a:lstStyle/>
          <a:p>
            <a:pPr lvl="4" marL="0" indent="3063238" algn="ctr" defTabSz="1097252">
              <a:lnSpc>
                <a:spcPct val="80000"/>
              </a:lnSpc>
              <a:spcBef>
                <a:spcPts val="0"/>
              </a:spcBef>
              <a:buSzTx/>
              <a:buNone/>
              <a:defRPr b="1" spc="-199" sz="11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100%
</a:t>
            </a:r>
          </a:p>
        </p:txBody>
      </p:sp>
      <p:sp>
        <p:nvSpPr>
          <p:cNvPr id="108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本文レベル1…"/>
          <p:cNvSpPr txBox="1"/>
          <p:nvPr>
            <p:ph type="body" sz="quarter" idx="1" hasCustomPrompt="1"/>
          </p:nvPr>
        </p:nvSpPr>
        <p:spPr>
          <a:xfrm>
            <a:off x="4083841" y="5232796"/>
            <a:ext cx="16216318" cy="3268270"/>
          </a:xfrm>
          <a:prstGeom prst="rect">
            <a:avLst/>
          </a:prstGeom>
        </p:spPr>
        <p:txBody>
          <a:bodyPr lIns="71434" tIns="71434" rIns="71434" bIns="71434"/>
          <a:lstStyle>
            <a:lvl1pPr marL="160732" indent="1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1pPr>
            <a:lvl2pPr marL="160732" indent="160734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2pPr>
            <a:lvl3pPr marL="160732" indent="160734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3pPr>
            <a:lvl4pPr marL="160732" indent="160734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4pPr>
            <a:lvl5pPr marL="160732" indent="160734" defTabSz="2438337">
              <a:lnSpc>
                <a:spcPct val="90000"/>
              </a:lnSpc>
              <a:spcBef>
                <a:spcPts val="0"/>
              </a:spcBef>
              <a:buSzTx/>
              <a:buNone/>
              <a:defRPr spc="-168" sz="8400"/>
            </a:lvl5pPr>
          </a:lstStyle>
          <a:p>
            <a:pPr/>
            <a:r>
              <a:t>“重要な引用”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属性"/>
          <p:cNvSpPr txBox="1"/>
          <p:nvPr>
            <p:ph type="body" sz="quarter" idx="21" hasCustomPrompt="1"/>
          </p:nvPr>
        </p:nvSpPr>
        <p:spPr>
          <a:xfrm>
            <a:off x="4762500" y="9036842"/>
            <a:ext cx="15537657" cy="648368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属性</a:t>
            </a:r>
          </a:p>
        </p:txBody>
      </p:sp>
      <p:sp>
        <p:nvSpPr>
          <p:cNvPr id="117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イメージ"/>
          <p:cNvSpPr/>
          <p:nvPr>
            <p:ph type="pic" idx="21"/>
          </p:nvPr>
        </p:nvSpPr>
        <p:spPr>
          <a:xfrm>
            <a:off x="119062" y="966877"/>
            <a:ext cx="15701050" cy="117757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イメージ"/>
          <p:cNvSpPr/>
          <p:nvPr>
            <p:ph type="pic" sz="quarter" idx="22"/>
          </p:nvPr>
        </p:nvSpPr>
        <p:spPr>
          <a:xfrm>
            <a:off x="12325945" y="410763"/>
            <a:ext cx="8072441" cy="64579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イメージ"/>
          <p:cNvSpPr/>
          <p:nvPr>
            <p:ph type="pic" idx="23"/>
          </p:nvPr>
        </p:nvSpPr>
        <p:spPr>
          <a:xfrm>
            <a:off x="10057803" y="3866553"/>
            <a:ext cx="11162112" cy="129913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7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/>
          <p:nvPr>
            <p:ph type="pic" idx="21"/>
          </p:nvPr>
        </p:nvSpPr>
        <p:spPr>
          <a:xfrm>
            <a:off x="1619250" y="-1482329"/>
            <a:ext cx="20288250" cy="16230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5" name="スライド番号"/>
          <p:cNvSpPr txBox="1"/>
          <p:nvPr>
            <p:ph type="sldNum" sz="quarter" idx="2"/>
          </p:nvPr>
        </p:nvSpPr>
        <p:spPr>
          <a:xfrm>
            <a:off x="11987078" y="12947904"/>
            <a:ext cx="409844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5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タイトルテキスト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6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スライドのタイトル"/>
          <p:cNvSpPr txBox="1"/>
          <p:nvPr>
            <p:ph type="title" hasCustomPrompt="1"/>
          </p:nvPr>
        </p:nvSpPr>
        <p:spPr>
          <a:xfrm>
            <a:off x="1215494" y="4585101"/>
            <a:ext cx="9757341" cy="2540009"/>
          </a:xfrm>
          <a:prstGeom prst="rect">
            <a:avLst/>
          </a:prstGeom>
        </p:spPr>
        <p:txBody>
          <a:bodyPr anchor="b"/>
          <a:lstStyle>
            <a:lvl1pPr defTabSz="2438400">
              <a:lnSpc>
                <a:spcPct val="80000"/>
              </a:lnSpc>
              <a:defRPr spc="-84" sz="84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174" name="イメージ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75" name="本文レベル1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6" name="スライド番号"/>
          <p:cNvSpPr txBox="1"/>
          <p:nvPr>
            <p:ph type="sldNum" sz="quarter" idx="2"/>
          </p:nvPr>
        </p:nvSpPr>
        <p:spPr>
          <a:xfrm>
            <a:off x="11997690" y="12700003"/>
            <a:ext cx="388621" cy="429261"/>
          </a:xfrm>
          <a:prstGeom prst="rect">
            <a:avLst/>
          </a:prstGeom>
        </p:spPr>
        <p:txBody>
          <a:bodyPr anchor="b"/>
          <a:lstStyle>
            <a:lvl1pPr defTabSz="584200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イメージ"/>
          <p:cNvSpPr/>
          <p:nvPr>
            <p:ph type="pic" idx="21"/>
          </p:nvPr>
        </p:nvSpPr>
        <p:spPr>
          <a:xfrm>
            <a:off x="2518168" y="-1287978"/>
            <a:ext cx="25081390" cy="150218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プレゼンテーションのタイトル"/>
          <p:cNvSpPr txBox="1"/>
          <p:nvPr>
            <p:ph type="title" hasCustomPrompt="1"/>
          </p:nvPr>
        </p:nvSpPr>
        <p:spPr>
          <a:xfrm>
            <a:off x="4030264" y="7286625"/>
            <a:ext cx="16323472" cy="4643438"/>
          </a:xfrm>
          <a:prstGeom prst="rect">
            <a:avLst/>
          </a:prstGeom>
        </p:spPr>
        <p:txBody>
          <a:bodyPr lIns="71434" tIns="71434" rIns="71434" bIns="71434" anchor="b"/>
          <a:lstStyle>
            <a:lvl1pPr algn="l" defTabSz="2438337">
              <a:lnSpc>
                <a:spcPct val="80000"/>
              </a:lnSpc>
              <a:defRPr b="1" spc="-228" sz="1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3" name="本文レベル1…"/>
          <p:cNvSpPr txBox="1"/>
          <p:nvPr>
            <p:ph type="body" sz="quarter" idx="1" hasCustomPrompt="1"/>
          </p:nvPr>
        </p:nvSpPr>
        <p:spPr>
          <a:xfrm>
            <a:off x="4030264" y="11858625"/>
            <a:ext cx="16323472" cy="969988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作者と日付"/>
          <p:cNvSpPr txBox="1"/>
          <p:nvPr>
            <p:ph type="body" sz="quarter" idx="22" hasCustomPrompt="1"/>
          </p:nvPr>
        </p:nvSpPr>
        <p:spPr>
          <a:xfrm>
            <a:off x="4030264" y="803671"/>
            <a:ext cx="16323472" cy="648365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5" name="スライド番号"/>
          <p:cNvSpPr txBox="1"/>
          <p:nvPr>
            <p:ph type="sldNum" sz="quarter" idx="2"/>
          </p:nvPr>
        </p:nvSpPr>
        <p:spPr>
          <a:xfrm>
            <a:off x="11982220" y="12947904"/>
            <a:ext cx="409844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本文レベル1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0" indent="0">
              <a:spcBef>
                <a:spcPts val="0"/>
              </a:spcBef>
              <a:buSzTx/>
              <a:buNone/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111250" indent="-476250">
              <a:spcBef>
                <a:spcPts val="0"/>
              </a:spcBef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746250" indent="-476250">
              <a:spcBef>
                <a:spcPts val="0"/>
              </a:spcBef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381250" indent="-476250">
              <a:spcBef>
                <a:spcPts val="0"/>
              </a:spcBef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016250" indent="-476250">
              <a:spcBef>
                <a:spcPts val="0"/>
              </a:spcBef>
              <a:defRPr b="1" sz="3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作者と日付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4" name="プレゼンテーションのタイトル"/>
          <p:cNvSpPr txBox="1"/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 algn="l" defTabSz="2438337">
              <a:lnSpc>
                <a:spcPct val="80000"/>
              </a:lnSpc>
              <a:defRPr b="1" spc="-232" sz="116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85" name="本文レベル1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プレゼンテーションのサブタイトル</a:t>
            </a:r>
          </a:p>
        </p:txBody>
      </p:sp>
      <p:sp>
        <p:nvSpPr>
          <p:cNvPr id="186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本文レベル1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2" spcCol="1098550" anchor="t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</a:lvl1pPr>
            <a:lvl2pPr marL="1219200" indent="-609600" defTabSz="2438337">
              <a:lnSpc>
                <a:spcPct val="90000"/>
              </a:lnSpc>
              <a:spcBef>
                <a:spcPts val="4500"/>
              </a:spcBef>
              <a:buSzPct val="123000"/>
            </a:lvl2pPr>
            <a:lvl3pPr marL="1828800" indent="-609600" defTabSz="2438337">
              <a:lnSpc>
                <a:spcPct val="90000"/>
              </a:lnSpc>
              <a:spcBef>
                <a:spcPts val="4500"/>
              </a:spcBef>
              <a:buSzPct val="123000"/>
            </a:lvl3pPr>
            <a:lvl4pPr marL="2438400" indent="-609600" defTabSz="2438337">
              <a:lnSpc>
                <a:spcPct val="90000"/>
              </a:lnSpc>
              <a:spcBef>
                <a:spcPts val="4500"/>
              </a:spcBef>
              <a:buSzPct val="123000"/>
            </a:lvl4pPr>
            <a:lvl5pPr marL="3048000" indent="-609600" defTabSz="2438337">
              <a:lnSpc>
                <a:spcPct val="90000"/>
              </a:lnSpc>
              <a:spcBef>
                <a:spcPts val="4500"/>
              </a:spcBef>
              <a:buSzPct val="123000"/>
            </a:lvl5pPr>
          </a:lstStyle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94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2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本文レベル1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10" name="スライド番号"/>
          <p:cNvSpPr txBox="1"/>
          <p:nvPr>
            <p:ph type="sldNum" sz="quarter" idx="2"/>
          </p:nvPr>
        </p:nvSpPr>
        <p:spPr>
          <a:xfrm>
            <a:off x="11997690" y="12700000"/>
            <a:ext cx="388621" cy="429261"/>
          </a:xfrm>
          <a:prstGeom prst="rect">
            <a:avLst/>
          </a:prstGeom>
        </p:spPr>
        <p:txBody>
          <a:bodyPr anchor="b"/>
          <a:lstStyle>
            <a:lvl1pPr defTabSz="584200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本文レベル1…"/>
          <p:cNvSpPr txBox="1"/>
          <p:nvPr>
            <p:ph type="body" sz="quarter" idx="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1058332" indent="-423332" algn="ctr">
              <a:spcBef>
                <a:spcPts val="0"/>
              </a:spcBef>
              <a:defRPr sz="3200"/>
            </a:lvl2pPr>
            <a:lvl3pPr marL="1693333" indent="-423332" algn="ctr">
              <a:spcBef>
                <a:spcPts val="0"/>
              </a:spcBef>
              <a:defRPr sz="3200"/>
            </a:lvl3pPr>
            <a:lvl4pPr marL="2328333" indent="-423333" algn="ctr">
              <a:spcBef>
                <a:spcPts val="0"/>
              </a:spcBef>
              <a:defRPr sz="3200"/>
            </a:lvl4pPr>
            <a:lvl5pPr marL="2963333" indent="-423333" algn="ctr">
              <a:spcBef>
                <a:spcPts val="0"/>
              </a:spcBef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18" name="“ここに引用を入力してください。”"/>
          <p:cNvSpPr txBox="1"/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622300" indent="-622300" defTabSz="808990">
              <a:spcBef>
                <a:spcPts val="5700"/>
              </a:spcBef>
              <a:defRPr sz="4704"/>
            </a:pPr>
          </a:p>
        </p:txBody>
      </p:sp>
      <p:sp>
        <p:nvSpPr>
          <p:cNvPr id="21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スライドのタイトル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 anchor="t"/>
          <a:lstStyle>
            <a:lvl1pPr defTabSz="2438400">
              <a:lnSpc>
                <a:spcPct val="80000"/>
              </a:lnSpc>
              <a:defRPr spc="-84" sz="8400"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227" name="イメージ"/>
          <p:cNvSpPr/>
          <p:nvPr>
            <p:ph type="pic" idx="21"/>
          </p:nvPr>
        </p:nvSpPr>
        <p:spPr>
          <a:xfrm>
            <a:off x="12192644" y="718588"/>
            <a:ext cx="10972801" cy="123296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8" name="本文レベル1…"/>
          <p:cNvSpPr txBox="1"/>
          <p:nvPr>
            <p:ph type="body" sz="quarter" idx="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1092200" indent="-546100" algn="ctr">
              <a:spcBef>
                <a:spcPts val="0"/>
              </a:spcBef>
              <a:buSzPct val="150000"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1638300" indent="-546100" algn="ctr">
              <a:spcBef>
                <a:spcPts val="0"/>
              </a:spcBef>
              <a:buSzPct val="150000"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2184400" indent="-546100" algn="ctr">
              <a:spcBef>
                <a:spcPts val="0"/>
              </a:spcBef>
              <a:buSzPct val="150000"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2730500" indent="-546100" algn="ctr">
              <a:spcBef>
                <a:spcPts val="0"/>
              </a:spcBef>
              <a:buSzPct val="150000"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9" name="本文レベル1…"/>
          <p:cNvSpPr txBox="1"/>
          <p:nvPr>
            <p:ph type="body" sz="half" idx="22" hasCustomPrompt="1"/>
          </p:nvPr>
        </p:nvSpPr>
        <p:spPr>
          <a:xfrm>
            <a:off x="1219198" y="4023221"/>
            <a:ext cx="9757573" cy="8384679"/>
          </a:xfrm>
          <a:prstGeom prst="rect">
            <a:avLst/>
          </a:prstGeom>
        </p:spPr>
        <p:txBody>
          <a:bodyPr anchor="t"/>
          <a:lstStyle>
            <a:lvl1pPr marL="546100" indent="-546100" defTabSz="2438337">
              <a:lnSpc>
                <a:spcPct val="90000"/>
              </a:lnSpc>
              <a:spcBef>
                <a:spcPts val="2400"/>
              </a:spcBef>
              <a:buSzPct val="150000"/>
              <a:defRPr sz="440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pPr/>
            <a:r>
              <a:t>スライドの箇条書きテキスト</a:t>
            </a:r>
          </a:p>
        </p:txBody>
      </p:sp>
      <p:sp>
        <p:nvSpPr>
          <p:cNvPr id="230" name="スライド番号"/>
          <p:cNvSpPr txBox="1"/>
          <p:nvPr>
            <p:ph type="sldNum" sz="quarter" idx="2"/>
          </p:nvPr>
        </p:nvSpPr>
        <p:spPr>
          <a:xfrm>
            <a:off x="12004040" y="12700005"/>
            <a:ext cx="388621" cy="429261"/>
          </a:xfrm>
          <a:prstGeom prst="rect">
            <a:avLst/>
          </a:prstGeom>
        </p:spPr>
        <p:txBody>
          <a:bodyPr anchor="b"/>
          <a:lstStyle>
            <a:lvl1pPr defTabSz="584200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本文レベル1…"/>
          <p:cNvSpPr txBox="1"/>
          <p:nvPr>
            <p:ph type="body" sz="quarter" idx="1" hasCustomPrompt="1"/>
          </p:nvPr>
        </p:nvSpPr>
        <p:spPr>
          <a:xfrm>
            <a:off x="4030264" y="5018483"/>
            <a:ext cx="16323472" cy="3681266"/>
          </a:xfrm>
          <a:prstGeom prst="rect">
            <a:avLst/>
          </a:prstGeom>
        </p:spPr>
        <p:txBody>
          <a:bodyPr lIns="71436" tIns="71436" rIns="71436" bIns="71436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SzTx/>
              <a:buNone/>
              <a:defRPr spc="-228" sz="114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8" name="スライド番号"/>
          <p:cNvSpPr txBox="1"/>
          <p:nvPr>
            <p:ph type="sldNum" sz="quarter" idx="2"/>
          </p:nvPr>
        </p:nvSpPr>
        <p:spPr>
          <a:xfrm>
            <a:off x="11982314" y="12947897"/>
            <a:ext cx="409847" cy="422275"/>
          </a:xfrm>
          <a:prstGeom prst="rect">
            <a:avLst/>
          </a:prstGeom>
        </p:spPr>
        <p:txBody>
          <a:bodyPr lIns="71436" tIns="71436" rIns="71436" bIns="71436" anchor="b"/>
          <a:lstStyle>
            <a:lvl1pPr defTabSz="821530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本文レベル1…"/>
          <p:cNvSpPr txBox="1"/>
          <p:nvPr>
            <p:ph type="body" sz="quarter" idx="1" hasCustomPrompt="1"/>
          </p:nvPr>
        </p:nvSpPr>
        <p:spPr>
          <a:xfrm>
            <a:off x="4030264" y="12174593"/>
            <a:ext cx="16323472" cy="648367"/>
          </a:xfrm>
          <a:prstGeom prst="rect">
            <a:avLst/>
          </a:prstGeom>
        </p:spPr>
        <p:txBody>
          <a:bodyPr lIns="71435" tIns="71435" rIns="71435" bIns="71435" anchor="b"/>
          <a:lstStyle>
            <a:lvl1pPr marL="0" indent="0">
              <a:spcBef>
                <a:spcPts val="0"/>
              </a:spcBef>
              <a:buSzTx/>
              <a:buNone/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058332" indent="-423332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693333" indent="-423332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328333" indent="-423333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2963333" indent="-423333">
              <a:spcBef>
                <a:spcPts val="0"/>
              </a:spcBef>
              <a:defRPr b="1"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作者と日付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6" name="プレゼンテーションのタイトル"/>
          <p:cNvSpPr txBox="1"/>
          <p:nvPr>
            <p:ph type="title" hasCustomPrompt="1"/>
          </p:nvPr>
        </p:nvSpPr>
        <p:spPr>
          <a:xfrm>
            <a:off x="4030264" y="2607467"/>
            <a:ext cx="16325240" cy="4643441"/>
          </a:xfrm>
          <a:prstGeom prst="rect">
            <a:avLst/>
          </a:prstGeom>
        </p:spPr>
        <p:txBody>
          <a:bodyPr lIns="71435" tIns="71435" rIns="71435" bIns="71435" anchor="b"/>
          <a:lstStyle>
            <a:lvl1pPr algn="l" defTabSz="2438337">
              <a:lnSpc>
                <a:spcPct val="80000"/>
              </a:lnSpc>
              <a:defRPr b="1" spc="-228" sz="1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47" name="本文レベル1…"/>
          <p:cNvSpPr txBox="1"/>
          <p:nvPr>
            <p:ph type="body" sz="quarter" idx="21" hasCustomPrompt="1"/>
          </p:nvPr>
        </p:nvSpPr>
        <p:spPr>
          <a:xfrm>
            <a:off x="4030264" y="7179467"/>
            <a:ext cx="16323472" cy="2048064"/>
          </a:xfrm>
          <a:prstGeom prst="rect">
            <a:avLst/>
          </a:prstGeom>
        </p:spPr>
        <p:txBody>
          <a:bodyPr lIns="71435" tIns="71435" rIns="71435" bIns="71435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プレゼンテーションのサブタイトル</a:t>
            </a:r>
          </a:p>
        </p:txBody>
      </p:sp>
      <p:sp>
        <p:nvSpPr>
          <p:cNvPr id="248" name="スライド番号"/>
          <p:cNvSpPr txBox="1"/>
          <p:nvPr>
            <p:ph type="sldNum" sz="quarter" idx="2"/>
          </p:nvPr>
        </p:nvSpPr>
        <p:spPr>
          <a:xfrm>
            <a:off x="11987077" y="12947901"/>
            <a:ext cx="409846" cy="422273"/>
          </a:xfrm>
          <a:prstGeom prst="rect">
            <a:avLst/>
          </a:prstGeom>
        </p:spPr>
        <p:txBody>
          <a:bodyPr lIns="71435" tIns="71435" rIns="71435" bIns="71435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作者と日付"/>
          <p:cNvSpPr txBox="1"/>
          <p:nvPr>
            <p:ph type="body" sz="quarter" idx="21" hasCustomPrompt="1"/>
          </p:nvPr>
        </p:nvSpPr>
        <p:spPr>
          <a:xfrm>
            <a:off x="4030265" y="12174593"/>
            <a:ext cx="16323471" cy="648365"/>
          </a:xfrm>
          <a:prstGeom prst="rect">
            <a:avLst/>
          </a:prstGeom>
        </p:spPr>
        <p:txBody>
          <a:bodyPr lIns="71437" tIns="71437" rIns="71437" bIns="71437" anchor="b"/>
          <a:lstStyle>
            <a:lvl1pPr marL="0" indent="0">
              <a:spcBef>
                <a:spcPts val="0"/>
              </a:spcBef>
              <a:buSzTx/>
              <a:buNone/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56" name="プレゼンテーションのタイトル"/>
          <p:cNvSpPr txBox="1"/>
          <p:nvPr>
            <p:ph type="title" hasCustomPrompt="1"/>
          </p:nvPr>
        </p:nvSpPr>
        <p:spPr>
          <a:xfrm>
            <a:off x="4030265" y="2607468"/>
            <a:ext cx="16325237" cy="464343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l" defTabSz="2438339">
              <a:lnSpc>
                <a:spcPct val="80000"/>
              </a:lnSpc>
              <a:defRPr spc="-228" sz="11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57" name="本文レベル1…"/>
          <p:cNvSpPr txBox="1"/>
          <p:nvPr>
            <p:ph type="body" sz="quarter" idx="1" hasCustomPrompt="1"/>
          </p:nvPr>
        </p:nvSpPr>
        <p:spPr>
          <a:xfrm>
            <a:off x="4030265" y="7179468"/>
            <a:ext cx="16323470" cy="2048062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0" indent="45720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indent="91440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indent="137160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indent="1828800">
              <a:spcBef>
                <a:spcPts val="0"/>
              </a:spcBef>
              <a:buSzTx/>
              <a:buNone/>
              <a:defRPr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8" name="スライド番号"/>
          <p:cNvSpPr txBox="1"/>
          <p:nvPr>
            <p:ph type="sldNum" sz="quarter" idx="2"/>
          </p:nvPr>
        </p:nvSpPr>
        <p:spPr>
          <a:xfrm>
            <a:off x="11964022" y="12998696"/>
            <a:ext cx="455956" cy="37147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sz="half" idx="21"/>
          </p:nvPr>
        </p:nvSpPr>
        <p:spPr>
          <a:xfrm>
            <a:off x="10528024" y="696513"/>
            <a:ext cx="10608472" cy="123469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本文レベル1…"/>
          <p:cNvSpPr txBox="1"/>
          <p:nvPr>
            <p:ph type="body" sz="quarter" idx="1" hasCustomPrompt="1"/>
          </p:nvPr>
        </p:nvSpPr>
        <p:spPr>
          <a:xfrm>
            <a:off x="4030264" y="7036592"/>
            <a:ext cx="7179472" cy="5687675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スライドのタイトル"/>
          <p:cNvSpPr txBox="1"/>
          <p:nvPr>
            <p:ph type="title" hasCustomPrompt="1"/>
          </p:nvPr>
        </p:nvSpPr>
        <p:spPr>
          <a:xfrm>
            <a:off x="4030264" y="973876"/>
            <a:ext cx="7179472" cy="6169875"/>
          </a:xfrm>
          <a:prstGeom prst="rect">
            <a:avLst/>
          </a:prstGeom>
        </p:spPr>
        <p:txBody>
          <a:bodyPr lIns="71434" tIns="71434" rIns="71434" bIns="71434" anchor="b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35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本文レベル1…"/>
          <p:cNvSpPr txBox="1"/>
          <p:nvPr>
            <p:ph type="body" idx="1" hasCustomPrompt="1"/>
          </p:nvPr>
        </p:nvSpPr>
        <p:spPr>
          <a:xfrm>
            <a:off x="4030264" y="4161232"/>
            <a:ext cx="16323472" cy="8572504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533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1pPr>
            <a:lvl2pPr marL="914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2pPr>
            <a:lvl3pPr marL="1295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3pPr>
            <a:lvl4pPr marL="1676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4pPr>
            <a:lvl5pPr marL="2057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5pPr>
          </a:lstStyle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スライドのサブタイトル"/>
          <p:cNvSpPr txBox="1"/>
          <p:nvPr>
            <p:ph type="body" sz="quarter" idx="21" hasCustomPrompt="1"/>
          </p:nvPr>
        </p:nvSpPr>
        <p:spPr>
          <a:xfrm>
            <a:off x="4030264" y="1987000"/>
            <a:ext cx="16323472" cy="944723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44" name="スライドのタイトル"/>
          <p:cNvSpPr txBox="1"/>
          <p:nvPr>
            <p:ph type="title" hasCustomPrompt="1"/>
          </p:nvPr>
        </p:nvSpPr>
        <p:spPr>
          <a:xfrm>
            <a:off x="4030264" y="619125"/>
            <a:ext cx="16323472" cy="1428750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45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/>
          <p:nvPr>
            <p:ph type="body" idx="1" hasCustomPrompt="1"/>
          </p:nvPr>
        </p:nvSpPr>
        <p:spPr>
          <a:xfrm>
            <a:off x="4030264" y="4161232"/>
            <a:ext cx="16323472" cy="8572504"/>
          </a:xfrm>
          <a:prstGeom prst="rect">
            <a:avLst/>
          </a:prstGeom>
        </p:spPr>
        <p:txBody>
          <a:bodyPr lIns="71434" tIns="71434" rIns="71434" bIns="71434" numCol="2" spcCol="828784" anchor="t"/>
          <a:lstStyle>
            <a:lvl1pPr marL="533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1pPr>
            <a:lvl2pPr marL="914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2pPr>
            <a:lvl3pPr marL="1295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3pPr>
            <a:lvl4pPr marL="1676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4pPr>
            <a:lvl5pPr marL="2057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5pPr>
          </a:lstStyle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/>
          <p:nvPr>
            <p:ph type="pic" sz="half" idx="21"/>
          </p:nvPr>
        </p:nvSpPr>
        <p:spPr>
          <a:xfrm>
            <a:off x="11727656" y="839390"/>
            <a:ext cx="9068098" cy="120907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1" name="スライドのタイトル"/>
          <p:cNvSpPr txBox="1"/>
          <p:nvPr>
            <p:ph type="title" hasCustomPrompt="1"/>
          </p:nvPr>
        </p:nvSpPr>
        <p:spPr>
          <a:xfrm>
            <a:off x="4030264" y="625077"/>
            <a:ext cx="7179472" cy="1428754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62" name="本文レベル1…"/>
          <p:cNvSpPr txBox="1"/>
          <p:nvPr>
            <p:ph type="body" sz="quarter" idx="1" hasCustomPrompt="1"/>
          </p:nvPr>
        </p:nvSpPr>
        <p:spPr>
          <a:xfrm>
            <a:off x="4030264" y="1987000"/>
            <a:ext cx="7179472" cy="944723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 defTabSz="808990">
              <a:spcBef>
                <a:spcPts val="0"/>
              </a:spcBef>
              <a:buSzTx/>
              <a:buNone/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296458" indent="-661458" defTabSz="808990">
              <a:spcBef>
                <a:spcPts val="0"/>
              </a:spcBef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31458" indent="-661457" defTabSz="808990">
              <a:spcBef>
                <a:spcPts val="0"/>
              </a:spcBef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66458" indent="-661458" defTabSz="808990">
              <a:spcBef>
                <a:spcPts val="0"/>
              </a:spcBef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201458" indent="-661458" defTabSz="808990">
              <a:spcBef>
                <a:spcPts val="0"/>
              </a:spcBef>
              <a:defRPr b="1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本文レベル1…"/>
          <p:cNvSpPr txBox="1"/>
          <p:nvPr>
            <p:ph type="body" sz="quarter" idx="22" hasCustomPrompt="1"/>
          </p:nvPr>
        </p:nvSpPr>
        <p:spPr>
          <a:xfrm>
            <a:off x="4030264" y="4894026"/>
            <a:ext cx="7179472" cy="7865383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533400" indent="-533400" defTabSz="2438337">
              <a:lnSpc>
                <a:spcPct val="90000"/>
              </a:lnSpc>
              <a:spcBef>
                <a:spcPts val="4500"/>
              </a:spcBef>
              <a:buSzPct val="123000"/>
              <a:defRPr sz="4200"/>
            </a:lvl1pPr>
          </a:lstStyle>
          <a:p>
            <a:pPr/>
            <a:r>
              <a:t>スライドの箇条書きテキスト</a:t>
            </a:r>
          </a:p>
        </p:txBody>
      </p:sp>
      <p:sp>
        <p:nvSpPr>
          <p:cNvPr id="64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/>
          <p:nvPr>
            <p:ph type="title" hasCustomPrompt="1"/>
          </p:nvPr>
        </p:nvSpPr>
        <p:spPr>
          <a:xfrm>
            <a:off x="4030264" y="4536280"/>
            <a:ext cx="16323472" cy="4643440"/>
          </a:xfrm>
          <a:prstGeom prst="rect">
            <a:avLst/>
          </a:prstGeom>
        </p:spPr>
        <p:txBody>
          <a:bodyPr lIns="71434" tIns="71434" rIns="71434" bIns="71434"/>
          <a:lstStyle>
            <a:lvl1pPr algn="l" defTabSz="2438337">
              <a:lnSpc>
                <a:spcPct val="80000"/>
              </a:lnSpc>
              <a:defRPr spc="-228" sz="11400"/>
            </a:lvl1pPr>
          </a:lstStyle>
          <a:p>
            <a:pPr/>
            <a:r>
              <a:t>セクションタイトル</a:t>
            </a:r>
          </a:p>
        </p:txBody>
      </p:sp>
      <p:sp>
        <p:nvSpPr>
          <p:cNvPr id="72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/>
          <p:nvPr>
            <p:ph type="title" hasCustomPrompt="1"/>
          </p:nvPr>
        </p:nvSpPr>
        <p:spPr>
          <a:xfrm>
            <a:off x="4030264" y="619125"/>
            <a:ext cx="16323472" cy="1428750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スライドのタイトル</a:t>
            </a:r>
          </a:p>
        </p:txBody>
      </p:sp>
      <p:sp>
        <p:nvSpPr>
          <p:cNvPr id="80" name="本文レベル1…"/>
          <p:cNvSpPr txBox="1"/>
          <p:nvPr>
            <p:ph type="body" sz="quarter" idx="1" hasCustomPrompt="1"/>
          </p:nvPr>
        </p:nvSpPr>
        <p:spPr>
          <a:xfrm>
            <a:off x="4030264" y="1987000"/>
            <a:ext cx="16323472" cy="944723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22914" indent="-687916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57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92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227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/>
          <p:nvPr>
            <p:ph type="title" hasCustomPrompt="1"/>
          </p:nvPr>
        </p:nvSpPr>
        <p:spPr>
          <a:xfrm>
            <a:off x="4030264" y="625077"/>
            <a:ext cx="16323472" cy="1428754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 defTabSz="2438337">
              <a:lnSpc>
                <a:spcPct val="80000"/>
              </a:lnSpc>
              <a:defRPr b="1" spc="-168" sz="8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議題のタイトル</a:t>
            </a:r>
          </a:p>
        </p:txBody>
      </p:sp>
      <p:sp>
        <p:nvSpPr>
          <p:cNvPr id="89" name="本文レベル1…"/>
          <p:cNvSpPr txBox="1"/>
          <p:nvPr>
            <p:ph type="body" sz="quarter" idx="1" hasCustomPrompt="1"/>
          </p:nvPr>
        </p:nvSpPr>
        <p:spPr>
          <a:xfrm>
            <a:off x="4030264" y="1982390"/>
            <a:ext cx="16323472" cy="944723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>
              <a:spcBef>
                <a:spcPts val="0"/>
              </a:spcBef>
              <a:buSzTx/>
              <a:buNone/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22914" indent="-687916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57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92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227914" indent="-687914">
              <a:spcBef>
                <a:spcPts val="0"/>
              </a:spcBef>
              <a:defRPr b="1" sz="5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議題のサブタイトル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本文レベル1…"/>
          <p:cNvSpPr txBox="1"/>
          <p:nvPr>
            <p:ph type="body" idx="21" hasCustomPrompt="1"/>
          </p:nvPr>
        </p:nvSpPr>
        <p:spPr>
          <a:xfrm>
            <a:off x="4030264" y="4161232"/>
            <a:ext cx="16323472" cy="8572504"/>
          </a:xfrm>
          <a:prstGeom prst="rect">
            <a:avLst/>
          </a:prstGeom>
        </p:spPr>
        <p:txBody>
          <a:bodyPr lIns="71434" tIns="71434" rIns="71434" bIns="71434" anchor="t"/>
          <a:lstStyle>
            <a:lvl1pPr marL="0" indent="0" defTabSz="2438337">
              <a:lnSpc>
                <a:spcPct val="90000"/>
              </a:lnSpc>
              <a:spcBef>
                <a:spcPts val="1800"/>
              </a:spcBef>
              <a:buSzTx/>
              <a:buNone/>
              <a:defRPr spc="-100" sz="5200"/>
            </a:lvl1pPr>
          </a:lstStyle>
          <a:p>
            <a:pPr/>
            <a:r>
              <a:t>議題のトピック</a:t>
            </a:r>
          </a:p>
        </p:txBody>
      </p:sp>
      <p:sp>
        <p:nvSpPr>
          <p:cNvPr id="91" name="スライド番号"/>
          <p:cNvSpPr txBox="1"/>
          <p:nvPr>
            <p:ph type="sldNum" sz="quarter" idx="2"/>
          </p:nvPr>
        </p:nvSpPr>
        <p:spPr>
          <a:xfrm>
            <a:off x="11982316" y="12947904"/>
            <a:ext cx="409843" cy="422271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" name="タイトルテキスト"/>
          <p:cNvSpPr txBox="1"/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defRPr b="0"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04v-SdKeEpE?feature=oembed" TargetMode="External"/><Relationship Id="rId3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hyperlink" Target="https://en.wikipedia.org/wiki/Anandamayi_Ma" TargetMode="External"/><Relationship Id="rId8" Type="http://schemas.openxmlformats.org/officeDocument/2006/relationships/image" Target="../media/image1.png"/><Relationship Id="rId9" Type="http://schemas.openxmlformats.org/officeDocument/2006/relationships/audio" Target="../media/media1.m4a"/><Relationship Id="rId10" Type="http://schemas.microsoft.com/office/2007/relationships/media" Target="../media/media1.m4a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JgonZ2ytpKs?feature=oembed" TargetMode="External"/><Relationship Id="rId3" Type="http://schemas.openxmlformats.org/officeDocument/2006/relationships/image" Target="../media/image5.jpeg"/><Relationship Id="rId4" Type="http://schemas.openxmlformats.org/officeDocument/2006/relationships/video" Target="https://www.youtube.com/embed/NZVLlQWa-t4?feature=oembed" TargetMode="External"/><Relationship Id="rId5" Type="http://schemas.openxmlformats.org/officeDocument/2006/relationships/image" Target="../media/image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2.png"/><Relationship Id="rId6" Type="http://schemas.openxmlformats.org/officeDocument/2006/relationships/audio" Target="../media/media3.m4a"/><Relationship Id="rId7" Type="http://schemas.microsoft.com/office/2007/relationships/media" Target="../media/media3.m4a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facebook.com/groups/1071982803380128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作者と日付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カマーk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カマーk時</a:t>
            </a:r>
          </a:p>
        </p:txBody>
      </p:sp>
      <p:sp>
        <p:nvSpPr>
          <p:cNvPr id="269" name="プレゼンテーションのサブタイトル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0" name="1663933053.jpg" descr="16639330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46" y="-4898"/>
            <a:ext cx="24554181" cy="13834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シードシラブル やマントラ のチャンティングは、…"/>
          <p:cNvSpPr txBox="1"/>
          <p:nvPr/>
        </p:nvSpPr>
        <p:spPr>
          <a:xfrm>
            <a:off x="2590060" y="3433177"/>
            <a:ext cx="19967575" cy="7458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2438338">
              <a:defRPr sz="6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シードシラブル やマントラのチャンティング</a:t>
            </a:r>
            <a:r>
              <a:rPr b="0">
                <a:latin typeface="+mn-lt"/>
                <a:ea typeface="+mn-ea"/>
                <a:cs typeface="+mn-cs"/>
                <a:sym typeface="ヒラギノ角ゴ ProN W3"/>
              </a:rPr>
              <a:t>は、</a:t>
            </a:r>
            <a:endParaRPr b="0">
              <a:latin typeface="+mn-lt"/>
              <a:ea typeface="+mn-ea"/>
              <a:cs typeface="+mn-cs"/>
              <a:sym typeface="ヒラギノ角ゴ ProN W3"/>
            </a:endParaRP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始まりと終わりがあったり、決まった形式があるけれど、</a:t>
            </a: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もっとバリエーションも豊かに、即興の余地があります。</a:t>
            </a: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 defTabSz="2438338">
              <a:defRPr sz="6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歌うこととチャンティングの違い</a:t>
            </a:r>
            <a:r>
              <a:rPr b="0">
                <a:latin typeface="+mn-lt"/>
                <a:ea typeface="+mn-ea"/>
                <a:cs typeface="+mn-cs"/>
                <a:sym typeface="ヒラギノ角ゴ ProN W3"/>
              </a:rPr>
              <a:t>は、</a:t>
            </a:r>
            <a:endParaRPr b="0">
              <a:latin typeface="+mn-lt"/>
              <a:ea typeface="+mn-ea"/>
              <a:cs typeface="+mn-cs"/>
              <a:sym typeface="ヒラギノ角ゴ ProN W3"/>
            </a:endParaRP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ありません。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＊ジョージ・ハリソン 「My Sweet Lord」は現代のチャンティングと言えるかも!!"/>
          <p:cNvSpPr txBox="1"/>
          <p:nvPr/>
        </p:nvSpPr>
        <p:spPr>
          <a:xfrm>
            <a:off x="4301026" y="12034168"/>
            <a:ext cx="14277377" cy="600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2438338">
              <a:defRPr b="0" sz="30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＊ジョージ・ハリソン　「My Sweet Lord」は現代のチャンティングと言えるかも!!</a:t>
            </a:r>
          </a:p>
        </p:txBody>
      </p:sp>
      <p:pic>
        <p:nvPicPr>
          <p:cNvPr id="305" name="George Harrison - My Sweet Lord" descr="George Harrison - My Sweet Lord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George Harrison - My Sweet Lord" aiw:author="GeorgeHarrisonVEVO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064000" y="228600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メディスンメロディーのチャンティングは終わりがなく繰り返されるもの。また、メロディーは短くて覚えやすいものである。…"/>
          <p:cNvSpPr txBox="1"/>
          <p:nvPr/>
        </p:nvSpPr>
        <p:spPr>
          <a:xfrm>
            <a:off x="1790626" y="2796882"/>
            <a:ext cx="22145488" cy="7794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/>
          <a:p>
            <a:pPr algn="l" defTabSz="2438338">
              <a:defRPr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メディスンメロディーのチャンティング</a:t>
            </a:r>
            <a:r>
              <a:rPr b="0">
                <a:latin typeface="+mn-lt"/>
                <a:ea typeface="+mn-ea"/>
                <a:cs typeface="+mn-cs"/>
                <a:sym typeface="ヒラギノ角ゴ ProN W3"/>
              </a:rPr>
              <a:t>は終わりがなく繰り返されるもの。また、メロディーは短くて覚えやすいものである。</a:t>
            </a:r>
            <a:endParaRPr b="0">
              <a:latin typeface="+mn-lt"/>
              <a:ea typeface="+mn-ea"/>
              <a:cs typeface="+mn-cs"/>
              <a:sym typeface="ヒラギノ角ゴ ProN W3"/>
            </a:endParaRPr>
          </a:p>
          <a:p>
            <a:pPr algn="l" defTabSz="2438338">
              <a:defRPr b="0" sz="5500"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 defTabSz="2438338">
              <a:defRPr b="0" sz="5500"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 defTabSz="2438338">
              <a:defRPr b="0" sz="55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ミュージシャン、そして音のアーティストとして私が一番愛する、もっとも洗練された練習は</a:t>
            </a:r>
            <a:r>
              <a:rPr b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ラーガのチャンティング</a:t>
            </a:r>
            <a:r>
              <a:t>です。</a:t>
            </a:r>
          </a:p>
          <a:p>
            <a:pPr algn="l" defTabSz="2438338">
              <a:defRPr b="0" sz="55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ラーガを歌う時は、いつも同じラーガ、あるいは同じメロディーの配列であったとしても異なった方法で歌うようにしています。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最終的にヨガ・オブ・ボイス は、…"/>
          <p:cNvSpPr txBox="1"/>
          <p:nvPr/>
        </p:nvSpPr>
        <p:spPr>
          <a:xfrm>
            <a:off x="2449655" y="4050982"/>
            <a:ext cx="21392515" cy="5614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2438338">
              <a:lnSpc>
                <a:spcPct val="140000"/>
              </a:lnSpc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最終的にヨガ・オブ・ボイス は、</a:t>
            </a:r>
          </a:p>
          <a:p>
            <a:pPr defTabSz="2438338">
              <a:lnSpc>
                <a:spcPct val="140000"/>
              </a:lnSpc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あらゆる種類のチャンティングに生命を与えることをめざし、</a:t>
            </a:r>
          </a:p>
          <a:p>
            <a:pPr defTabSz="2438338">
              <a:lnSpc>
                <a:spcPct val="140000"/>
              </a:lnSpc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全ての声の芸術を統合します。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どうやってチャンティングの…"/>
          <p:cNvSpPr txBox="1"/>
          <p:nvPr>
            <p:ph type="body" sz="quarter" idx="1"/>
          </p:nvPr>
        </p:nvSpPr>
        <p:spPr>
          <a:xfrm>
            <a:off x="4030264" y="4503656"/>
            <a:ext cx="16323472" cy="3681269"/>
          </a:xfrm>
          <a:prstGeom prst="rect">
            <a:avLst/>
          </a:prstGeom>
        </p:spPr>
        <p:txBody>
          <a:bodyPr/>
          <a:lstStyle/>
          <a:p>
            <a:pPr>
              <a:defRPr spc="-200" sz="8000"/>
            </a:pPr>
            <a:r>
              <a:t>どうやってチャンティングの</a:t>
            </a:r>
            <a:endParaRPr spc="-159"/>
          </a:p>
          <a:p>
            <a:pPr>
              <a:defRPr spc="-200" sz="8000"/>
            </a:pPr>
            <a:r>
              <a:t>レパートリーを増やすのか？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マントラ・歌✖️ラーガ"/>
          <p:cNvSpPr txBox="1"/>
          <p:nvPr>
            <p:ph type="body" sz="quarter" idx="1"/>
          </p:nvPr>
        </p:nvSpPr>
        <p:spPr>
          <a:xfrm>
            <a:off x="4311076" y="3591011"/>
            <a:ext cx="16323475" cy="3681268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pPr/>
            <a:r>
              <a:t>マントラ・歌✖️ラーガ</a:t>
            </a:r>
          </a:p>
        </p:txBody>
      </p:sp>
      <p:sp>
        <p:nvSpPr>
          <p:cNvPr id="314" name="３✖️３＝９…"/>
          <p:cNvSpPr txBox="1"/>
          <p:nvPr/>
        </p:nvSpPr>
        <p:spPr>
          <a:xfrm>
            <a:off x="5243195" y="8108509"/>
            <a:ext cx="15067664" cy="189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>
              <a:defRPr sz="4600"/>
            </a:pPr>
            <a:r>
              <a:t>３✖️３＝９</a:t>
            </a:r>
          </a:p>
          <a:p>
            <a:pPr>
              <a:defRPr sz="4600"/>
            </a:pPr>
            <a:r>
              <a:t>３つのマントラ と３つのラーガ で９つのバリエーション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19 - Silvia Nakkach - Hindu Invocation to the Divine Mother.mp3" descr="19 - Silvia Nakkach - Hindu Invocation to the Divine Mother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487726" y="4026641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トラック1９：神なる母への…"/>
          <p:cNvSpPr txBox="1"/>
          <p:nvPr/>
        </p:nvSpPr>
        <p:spPr>
          <a:xfrm>
            <a:off x="12048256" y="5796548"/>
            <a:ext cx="7242175" cy="1514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2438338">
              <a:defRPr b="0" sz="4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トラック1９：神なる母への</a:t>
            </a:r>
          </a:p>
          <a:p>
            <a:pPr defTabSz="2438338">
              <a:defRPr b="0" sz="4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ヒンドゥのインヴォケーション</a:t>
            </a:r>
          </a:p>
        </p:txBody>
      </p:sp>
      <p:pic>
        <p:nvPicPr>
          <p:cNvPr id="318" name="Sri_aurobindo.jpg" descr="Sri_aurobind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705893" y="6269806"/>
            <a:ext cx="3810646" cy="5083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Sri_Anandamoyi_Ma.jpg" descr="Sri_Anandamoyi_M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35748" y="1566709"/>
            <a:ext cx="6615894" cy="997415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Anandamayi Ma."/>
          <p:cNvSpPr txBox="1"/>
          <p:nvPr/>
        </p:nvSpPr>
        <p:spPr>
          <a:xfrm>
            <a:off x="7061296" y="11842240"/>
            <a:ext cx="2061567" cy="447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457200">
              <a:spcBef>
                <a:spcPts val="1000"/>
              </a:spcBef>
              <a:defRPr b="0" sz="2000" u="sng">
                <a:solidFill>
                  <a:srgbClr val="202122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Anandamayi Ma</a:t>
            </a:r>
            <a:r>
              <a:rPr u="none"/>
              <a:t>.</a:t>
            </a:r>
          </a:p>
        </p:txBody>
      </p:sp>
      <p:sp>
        <p:nvSpPr>
          <p:cNvPr id="321" name="インドの聖者、ヨガのグル"/>
          <p:cNvSpPr txBox="1"/>
          <p:nvPr/>
        </p:nvSpPr>
        <p:spPr>
          <a:xfrm>
            <a:off x="3140179" y="11829542"/>
            <a:ext cx="3572032" cy="47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2438338">
              <a:defRPr b="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インドの聖者、ヨガのグル </a:t>
            </a:r>
          </a:p>
        </p:txBody>
      </p:sp>
      <p:sp>
        <p:nvSpPr>
          <p:cNvPr id="322" name="©️Musehouse2022"/>
          <p:cNvSpPr txBox="1"/>
          <p:nvPr/>
        </p:nvSpPr>
        <p:spPr>
          <a:xfrm>
            <a:off x="19637629" y="13033374"/>
            <a:ext cx="4643613" cy="52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2438338">
              <a:defRPr b="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©️Musehouse2022</a:t>
            </a:r>
          </a:p>
        </p:txBody>
      </p:sp>
      <p:pic>
        <p:nvPicPr>
          <p:cNvPr id="323" name="image1.png" descr="image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027" y="10906579"/>
            <a:ext cx="2699068" cy="2699067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シュリ・オーロビンド"/>
          <p:cNvSpPr txBox="1"/>
          <p:nvPr/>
        </p:nvSpPr>
        <p:spPr>
          <a:xfrm>
            <a:off x="20488839" y="11691133"/>
            <a:ext cx="2941189" cy="422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/>
            <a:r>
              <a:t>シュリ・オーロビンド</a:t>
            </a:r>
          </a:p>
        </p:txBody>
      </p:sp>
      <p:pic>
        <p:nvPicPr>
          <p:cNvPr id="325" name="オーディオ録音.m4a" descr="オーディオ録音.m4a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569115" y="962511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ラーガ ヤマン スケール"/>
          <p:cNvSpPr txBox="1"/>
          <p:nvPr/>
        </p:nvSpPr>
        <p:spPr>
          <a:xfrm>
            <a:off x="13437558" y="11141098"/>
            <a:ext cx="3488813" cy="422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/>
            <a:r>
              <a:t>ラーガ　ヤマン　スケール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2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40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45133">
                <p:cTn id="11" fill="hold" display="0">
                  <p:stCondLst>
                    <p:cond delay="indefinite"/>
                  </p:stCondLst>
                </p:cTn>
                <p:tgtEl>
                  <p:spTgt spid="316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Ananda Mai…"/>
          <p:cNvSpPr txBox="1"/>
          <p:nvPr/>
        </p:nvSpPr>
        <p:spPr>
          <a:xfrm>
            <a:off x="9102920" y="2898723"/>
            <a:ext cx="5838143" cy="569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2438338">
              <a:lnSpc>
                <a:spcPct val="140000"/>
              </a:lnSpc>
              <a:defRPr b="0" sz="70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t>Ananda Mai</a:t>
            </a:r>
          </a:p>
          <a:p>
            <a:pPr defTabSz="2438338">
              <a:lnSpc>
                <a:spcPct val="140000"/>
              </a:lnSpc>
              <a:defRPr b="0" sz="70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t>Chaitanya Mai</a:t>
            </a:r>
          </a:p>
          <a:p>
            <a:pPr defTabSz="2438338">
              <a:lnSpc>
                <a:spcPct val="140000"/>
              </a:lnSpc>
              <a:defRPr b="0" sz="70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t>Satya Mai</a:t>
            </a:r>
          </a:p>
          <a:p>
            <a:pPr defTabSz="2438338">
              <a:lnSpc>
                <a:spcPct val="140000"/>
              </a:lnSpc>
              <a:defRPr b="0" sz="70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t>Para Mai</a:t>
            </a:r>
          </a:p>
        </p:txBody>
      </p:sp>
      <p:sp>
        <p:nvSpPr>
          <p:cNvPr id="329" name="おお、あなたは至福に満ち、意識に満ち、真実に満ちた最高のもの…"/>
          <p:cNvSpPr txBox="1"/>
          <p:nvPr/>
        </p:nvSpPr>
        <p:spPr>
          <a:xfrm>
            <a:off x="5446712" y="10429248"/>
            <a:ext cx="13490575" cy="126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2438338">
              <a:defRPr b="0" sz="35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おお、あなたは至福に満ち、意識に満ち、真実に満ちた最高のもの</a:t>
            </a:r>
          </a:p>
          <a:p>
            <a:pPr defTabSz="2438338">
              <a:defRPr b="0" sz="35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シュリ・オーロビンド</a:t>
            </a:r>
          </a:p>
        </p:txBody>
      </p:sp>
      <p:sp>
        <p:nvSpPr>
          <p:cNvPr id="330" name="©️Musehouse2022"/>
          <p:cNvSpPr txBox="1"/>
          <p:nvPr/>
        </p:nvSpPr>
        <p:spPr>
          <a:xfrm>
            <a:off x="19637629" y="13033374"/>
            <a:ext cx="4643613" cy="52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2438338">
              <a:defRPr b="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©️Musehouse2022</a:t>
            </a:r>
          </a:p>
        </p:txBody>
      </p:sp>
      <p:pic>
        <p:nvPicPr>
          <p:cNvPr id="33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7" y="10906579"/>
            <a:ext cx="2699068" cy="2699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作者と日付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プレゼンテーションのタイトル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5" name="本文レベル1…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6" name="イメージ" descr="イメージ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45498"/>
            <a:ext cx="24384000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34. Om Anandamayi Chaitanyamayi Satyamayi Parame | Mantra | Mohan Mistry | The Mother" descr="34. Om Anandamayi Chaitanyamayi Satyamayi Parame | Mantra | Mohan Mistry | The Mother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34. Om Anandamayi Chaitanyamayi Satyamayi Parame | Mantra | Mohan Mistry | The Mother" aiw:author="The Mother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895892" y="4204375"/>
            <a:ext cx="7076334" cy="5307251"/>
          </a:xfrm>
          <a:prstGeom prst="rect">
            <a:avLst/>
          </a:prstGeom>
        </p:spPr>
      </p:pic>
      <p:pic>
        <p:nvPicPr>
          <p:cNvPr id="339" name="Anandamayi Chaitanyamayi Satyamayi Parame" descr="Anandamayi Chaitanyamayi Satyamayi Parame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Anandamayi Chaitanyamayi Satyamayi Parame" aiw:author="Arvind T Akki Sri Aurobindo Ashram, Pondicherry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084598" y="4139238"/>
            <a:ext cx="9435112" cy="5307251"/>
          </a:xfrm>
          <a:prstGeom prst="rect">
            <a:avLst/>
          </a:prstGeom>
        </p:spPr>
      </p:pic>
      <p:sp>
        <p:nvSpPr>
          <p:cNvPr id="340" name="他に2種のチャントをつけておりきます。同じマントラですが、メロディーは違います。"/>
          <p:cNvSpPr txBox="1"/>
          <p:nvPr/>
        </p:nvSpPr>
        <p:spPr>
          <a:xfrm>
            <a:off x="3019474" y="10921814"/>
            <a:ext cx="14132839" cy="57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2800"/>
            </a:lvl1pPr>
          </a:lstStyle>
          <a:p>
            <a:pPr/>
            <a:r>
              <a:t>他に2種のチャントをつけておりきます。同じマントラですが、メロディーは違います。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9" fill="hold" display="0">
                  <p:stCondLst>
                    <p:cond delay="indefinite"/>
                  </p:stCondLst>
                </p:cTn>
                <p:tgtEl>
                  <p:spTgt spid="338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3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8"/>
                  </p:tgtEl>
                </p:cond>
              </p:nextCondLst>
            </p:seq>
            <p:video fullScrn="0">
              <p:cMediaNode mute="0" showWhenStopped="1" numSld="1" vol="80000">
                <p:cTn id="25" fill="hold" display="0">
                  <p:stCondLst>
                    <p:cond delay="indefinite"/>
                  </p:stCondLst>
                </p:cTn>
                <p:tgtEl>
                  <p:spTgt spid="339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33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基本原則…"/>
          <p:cNvSpPr txBox="1"/>
          <p:nvPr>
            <p:ph type="body" idx="1"/>
          </p:nvPr>
        </p:nvSpPr>
        <p:spPr>
          <a:xfrm>
            <a:off x="1871789" y="741581"/>
            <a:ext cx="21969736" cy="11063514"/>
          </a:xfrm>
          <a:prstGeom prst="rect">
            <a:avLst/>
          </a:prstGeom>
        </p:spPr>
        <p:txBody>
          <a:bodyPr/>
          <a:lstStyle/>
          <a:p>
            <a:pPr algn="l" defTabSz="1414234">
              <a:lnSpc>
                <a:spcPct val="120000"/>
              </a:lnSpc>
              <a:defRPr spc="-100" sz="4600"/>
            </a:pPr>
            <a:r>
              <a:t>基本原則</a:t>
            </a:r>
          </a:p>
          <a:p>
            <a:pPr algn="l" defTabSz="1414234">
              <a:lnSpc>
                <a:spcPct val="120000"/>
              </a:lnSpc>
              <a:defRPr spc="-91" sz="4600"/>
            </a:pPr>
          </a:p>
          <a:p>
            <a:pPr algn="l" defTabSz="1414234">
              <a:lnSpc>
                <a:spcPct val="120000"/>
              </a:lnSpc>
              <a:defRPr spc="-100" sz="4600"/>
            </a:pPr>
            <a:r>
              <a:t>あなたの声はあなたの持ち物ではなく、ついていくべき道なのです。</a:t>
            </a:r>
          </a:p>
          <a:p>
            <a:pPr algn="l" defTabSz="1414234">
              <a:lnSpc>
                <a:spcPct val="120000"/>
              </a:lnSpc>
              <a:defRPr spc="-100" sz="4600"/>
            </a:pPr>
            <a:r>
              <a:t>あなたの声はヨガです。あなたの声は、音、呼吸、表現が織りなす織物です。</a:t>
            </a:r>
          </a:p>
          <a:p>
            <a:pPr algn="l" defTabSz="1414234">
              <a:lnSpc>
                <a:spcPct val="120000"/>
              </a:lnSpc>
              <a:defRPr spc="-100" sz="4600"/>
            </a:pPr>
            <a:r>
              <a:t>声はエネルギーであり、エネルギーの機能です。エネルギーの性質は、自由に流れるものであり、その用途や声のアート、声の文化によって、形作られたり、調節されたりします。</a:t>
            </a:r>
          </a:p>
          <a:p>
            <a:pPr algn="l" defTabSz="1414234">
              <a:lnSpc>
                <a:spcPct val="120000"/>
              </a:lnSpc>
              <a:defRPr spc="-91" sz="4600"/>
            </a:pPr>
          </a:p>
          <a:p>
            <a:pPr algn="l" defTabSz="1414234">
              <a:lnSpc>
                <a:spcPct val="120000"/>
              </a:lnSpc>
              <a:defRPr spc="-100" sz="4600"/>
            </a:pPr>
            <a:r>
              <a:t>ディープリスニング（深く聴くこと）や相互作用、そして、直観に対する敏感さを育てるには、私たちの今の身体、呼吸、そしてマインド（意識）にたくみに立ち会う能力にかかっています。</a:t>
            </a:r>
          </a:p>
        </p:txBody>
      </p:sp>
      <p:sp>
        <p:nvSpPr>
          <p:cNvPr id="273" name="©️Musehouse2022"/>
          <p:cNvSpPr txBox="1"/>
          <p:nvPr/>
        </p:nvSpPr>
        <p:spPr>
          <a:xfrm>
            <a:off x="19637629" y="13033372"/>
            <a:ext cx="4643614" cy="523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©️Musehouse2022</a:t>
            </a:r>
          </a:p>
        </p:txBody>
      </p:sp>
      <p:pic>
        <p:nvPicPr>
          <p:cNvPr id="274" name="ロゴ.png" descr="ロゴ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7" y="10906579"/>
            <a:ext cx="2699069" cy="2699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ベーシック第２回（ドラッグされました）.pdf" descr="ベーシック第２回（ドラッグされました）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オーディオ録音.m4a" descr="オーディオ録音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200535" y="9306401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オーディオ録音.m4a" descr="オーディオ録音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586186" y="919497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16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738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43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ベーシック第２回（ドラッグされました）.pdf" descr="ベーシック第２回（ドラッグされました）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オーディオ録音.m4a" descr="オーディオ録音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821769" y="71521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40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wameva mata…"/>
          <p:cNvSpPr txBox="1"/>
          <p:nvPr/>
        </p:nvSpPr>
        <p:spPr>
          <a:xfrm>
            <a:off x="1799744" y="1389064"/>
            <a:ext cx="16446050" cy="10937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</a:defRPr>
            </a:pPr>
          </a:p>
          <a:p>
            <a:pPr algn="l" defTabSz="457200">
              <a:lnSpc>
                <a:spcPct val="150000"/>
              </a:lnSpc>
              <a:defRPr sz="7100">
                <a:solidFill>
                  <a:srgbClr val="000000"/>
                </a:solidFill>
              </a:defRPr>
            </a:pPr>
            <a:r>
              <a:t>Twameva mata </a:t>
            </a:r>
          </a:p>
          <a:p>
            <a:pPr algn="l" defTabSz="457200">
              <a:lnSpc>
                <a:spcPct val="150000"/>
              </a:lnSpc>
              <a:defRPr sz="7100">
                <a:solidFill>
                  <a:srgbClr val="000000"/>
                </a:solidFill>
              </a:defRPr>
            </a:pPr>
          </a:p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</a:defRPr>
            </a:pPr>
            <a:r>
              <a:t>Twameva mata cha pita twameva </a:t>
            </a:r>
          </a:p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</a:defRPr>
            </a:pPr>
            <a:r>
              <a:t>Twameva bandhushcha sakha twameva </a:t>
            </a:r>
          </a:p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</a:defRPr>
            </a:pPr>
            <a:r>
              <a:t>Twameva vidya dravinam twameva </a:t>
            </a:r>
          </a:p>
          <a:p>
            <a:pPr algn="l" defTabSz="457200">
              <a:lnSpc>
                <a:spcPct val="150000"/>
              </a:lnSpc>
              <a:defRPr b="0" sz="7100">
                <a:solidFill>
                  <a:srgbClr val="000000"/>
                </a:solidFill>
              </a:defRPr>
            </a:pPr>
            <a:r>
              <a:t>Twameva sarvam mama deva deva </a:t>
            </a:r>
          </a:p>
        </p:txBody>
      </p:sp>
      <p:pic>
        <p:nvPicPr>
          <p:cNvPr id="350" name="オーディオ録音.m4a" descr="オーディオ録音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731911" y="700656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98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第5回宿題"/>
          <p:cNvSpPr txBox="1"/>
          <p:nvPr>
            <p:ph type="body" sz="quarter" idx="4294967295"/>
          </p:nvPr>
        </p:nvSpPr>
        <p:spPr>
          <a:xfrm>
            <a:off x="507493" y="-146811"/>
            <a:ext cx="5992348" cy="2697150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None/>
              <a:defRPr spc="-200" sz="8000"/>
            </a:lvl1pPr>
          </a:lstStyle>
          <a:p>
            <a:pPr/>
            <a:r>
              <a:t>第9回宿題</a:t>
            </a:r>
          </a:p>
        </p:txBody>
      </p:sp>
      <p:sp>
        <p:nvSpPr>
          <p:cNvPr id="353" name="１、クラスで紹介したメディスンメロディーをどれか選んで、ご自身で何度も歌ってみてください。歌いながら、気分や体感覚にどのような変化が起こっているかを味わって、感想をFBグループページにアップしてください。…"/>
          <p:cNvSpPr txBox="1"/>
          <p:nvPr/>
        </p:nvSpPr>
        <p:spPr>
          <a:xfrm>
            <a:off x="1909867" y="3278862"/>
            <a:ext cx="20564266" cy="8303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/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t>１、紹介したマントラのどれかを選んで歌ってみましょう。</a:t>
            </a: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t>２、ラーガの旋律で、マントラ を歌ってみましょう。</a:t>
            </a: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>
              <a:lnSpc>
                <a:spcPct val="110000"/>
              </a:lnSpc>
              <a:defRPr b="0" sz="4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t>歌ったものをFBグループに是非アップしてください。</a:t>
            </a:r>
          </a:p>
          <a:p>
            <a:pPr algn="l">
              <a:lnSpc>
                <a:spcPct val="110000"/>
              </a:lnSpc>
              <a:defRPr b="0" sz="45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rPr>
                <a:hlinkClick r:id="rId2" invalidUrl="" action="" tgtFrame="" tooltip="" history="1" highlightClick="0" endSnd="0"/>
              </a:rPr>
              <a:t>https://www.facebook.com/groups/1071982803380128</a:t>
            </a:r>
            <a:endParaRPr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defRPr b="0" sz="35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  <a:r>
              <a:t>＊録音ではなく動画で撮る方がFBにはアップしやすいです。ご自身を撮るのに抵抗のある方は、周りの景色や絵、写真などにカメラを向けて固定し、歌ってください</a:t>
            </a:r>
            <a:r>
              <a:rPr sz="4500"/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歌声は、人生という力強いエネルギーのほとばしる流れに乗るための乗り物のようなものです。呼吸と音という媒体を通して、歌声はエネルギーのパターンを変容させ、身体に計り知れないほどの有益な効果をもたらし、どんな音よりも、より効果的に私たちの意識に働きかけます。声はどんな音とも違い、私たちの自己の深い部分に光を照らし、私たちのスピリチュアルな人生とつながるものなのです。…"/>
          <p:cNvSpPr txBox="1"/>
          <p:nvPr>
            <p:ph type="body" idx="1"/>
          </p:nvPr>
        </p:nvSpPr>
        <p:spPr>
          <a:xfrm>
            <a:off x="1178393" y="1732357"/>
            <a:ext cx="22027214" cy="10912734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20000"/>
              </a:lnSpc>
              <a:defRPr b="1" spc="-100"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歌声は</a:t>
            </a:r>
            <a:r>
              <a:rPr b="0">
                <a:latin typeface="+mn-lt"/>
                <a:ea typeface="+mn-ea"/>
                <a:cs typeface="+mn-cs"/>
                <a:sym typeface="ヒラギノ角ゴ ProN W3"/>
              </a:rPr>
              <a:t>、人生という力強いエネルギーのほとばしる流れに乗るための</a:t>
            </a:r>
            <a:r>
              <a:t>乗り物</a:t>
            </a:r>
            <a:r>
              <a:rPr b="0">
                <a:latin typeface="+mn-lt"/>
                <a:ea typeface="+mn-ea"/>
                <a:cs typeface="+mn-cs"/>
                <a:sym typeface="ヒラギノ角ゴ ProN W3"/>
              </a:rPr>
              <a:t>のようなものです。呼吸と音という媒体を通して、歌声は</a:t>
            </a:r>
            <a:r>
              <a:t>エネルギーのパターンを変容させ</a:t>
            </a:r>
            <a:r>
              <a:rPr b="0">
                <a:latin typeface="+mn-lt"/>
                <a:ea typeface="+mn-ea"/>
                <a:cs typeface="+mn-cs"/>
                <a:sym typeface="ヒラギノ角ゴ ProN W3"/>
              </a:rPr>
              <a:t>、身体に計り知れないほどの有益な効果をもたらし、どんな音よりも、より効果的に</a:t>
            </a:r>
            <a:r>
              <a:t>私たちの意識に働きかけます</a:t>
            </a:r>
            <a:r>
              <a:rPr b="0">
                <a:latin typeface="+mn-lt"/>
                <a:ea typeface="+mn-ea"/>
                <a:cs typeface="+mn-cs"/>
                <a:sym typeface="ヒラギノ角ゴ ProN W3"/>
              </a:rPr>
              <a:t>。声はどんな音とも違い、</a:t>
            </a:r>
            <a:r>
              <a:t>私たちの自己の深い部分に光を照らし</a:t>
            </a:r>
            <a:r>
              <a:rPr b="0">
                <a:latin typeface="+mn-lt"/>
                <a:ea typeface="+mn-ea"/>
                <a:cs typeface="+mn-cs"/>
                <a:sym typeface="ヒラギノ角ゴ ProN W3"/>
              </a:rPr>
              <a:t>、私たちのスピリチュアルな人生とつながるものなのです。</a:t>
            </a:r>
          </a:p>
          <a:p>
            <a:pPr algn="l">
              <a:lnSpc>
                <a:spcPct val="120000"/>
              </a:lnSpc>
              <a:defRPr spc="-100" sz="5000"/>
            </a:pPr>
          </a:p>
          <a:p>
            <a:pPr algn="r">
              <a:lnSpc>
                <a:spcPct val="120000"/>
              </a:lnSpc>
              <a:defRPr spc="-100" sz="5000"/>
            </a:pPr>
            <a:r>
              <a:t>シルビア ・ナカッチ著「声を自由に!! Free your Voice」P29</a:t>
            </a:r>
          </a:p>
        </p:txBody>
      </p:sp>
      <p:sp>
        <p:nvSpPr>
          <p:cNvPr id="277" name="©️Musehouse2022"/>
          <p:cNvSpPr txBox="1"/>
          <p:nvPr/>
        </p:nvSpPr>
        <p:spPr>
          <a:xfrm>
            <a:off x="19637629" y="13033372"/>
            <a:ext cx="4643614" cy="523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©️Musehouse2022</a:t>
            </a:r>
          </a:p>
        </p:txBody>
      </p:sp>
      <p:pic>
        <p:nvPicPr>
          <p:cNvPr id="278" name="ロゴ.png" descr="ロゴ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7" y="10906579"/>
            <a:ext cx="2699069" cy="2699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okah Samastah…"/>
          <p:cNvSpPr txBox="1"/>
          <p:nvPr>
            <p:ph type="body" sz="half" idx="1"/>
          </p:nvPr>
        </p:nvSpPr>
        <p:spPr>
          <a:xfrm>
            <a:off x="4030264" y="4831274"/>
            <a:ext cx="16323472" cy="557365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spc="-300">
                <a:solidFill>
                  <a:srgbClr val="424242"/>
                </a:solidFill>
              </a:defRPr>
            </a:pPr>
            <a:r>
              <a:t>Lokah Samastah </a:t>
            </a:r>
          </a:p>
          <a:p>
            <a:pPr>
              <a:lnSpc>
                <a:spcPct val="150000"/>
              </a:lnSpc>
              <a:defRPr spc="-300">
                <a:solidFill>
                  <a:srgbClr val="424242"/>
                </a:solidFill>
              </a:defRPr>
            </a:pPr>
            <a:r>
              <a:t>Sukhino Bhavantu</a:t>
            </a:r>
          </a:p>
        </p:txBody>
      </p:sp>
      <p:sp>
        <p:nvSpPr>
          <p:cNvPr id="281" name="すべての世界が幸せでありますように。"/>
          <p:cNvSpPr txBox="1"/>
          <p:nvPr/>
        </p:nvSpPr>
        <p:spPr>
          <a:xfrm>
            <a:off x="7587932" y="10542691"/>
            <a:ext cx="9208131" cy="65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algn="l" defTabSz="457200">
              <a:spcBef>
                <a:spcPts val="1300"/>
              </a:spcBef>
              <a:defRPr b="0" sz="4000">
                <a:solidFill>
                  <a:srgbClr val="061B57"/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pPr>
            <a:r>
              <a:t>すべての世界が幸せで</a:t>
            </a:r>
            <a:r>
              <a:rPr>
                <a:solidFill>
                  <a:srgbClr val="212121"/>
                </a:solidFill>
              </a:rPr>
              <a:t>あり</a:t>
            </a:r>
            <a:r>
              <a:t>ますように。</a:t>
            </a:r>
          </a:p>
        </p:txBody>
      </p:sp>
      <p:sp>
        <p:nvSpPr>
          <p:cNvPr id="282" name="ラーガ音階を用いて、歌ってみましょう"/>
          <p:cNvSpPr txBox="1"/>
          <p:nvPr/>
        </p:nvSpPr>
        <p:spPr>
          <a:xfrm>
            <a:off x="6746113" y="2239215"/>
            <a:ext cx="9908917" cy="695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sz="43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ラーガ音階を用いて、歌ってみましょう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ラーガ・ビハーグ"/>
          <p:cNvSpPr txBox="1"/>
          <p:nvPr>
            <p:ph type="title"/>
          </p:nvPr>
        </p:nvSpPr>
        <p:spPr>
          <a:xfrm>
            <a:off x="7315200" y="776186"/>
            <a:ext cx="9753600" cy="1600207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ラーガ・ブーパーリ</a:t>
            </a:r>
          </a:p>
        </p:txBody>
      </p:sp>
      <p:sp>
        <p:nvSpPr>
          <p:cNvPr id="285" name="Bihag"/>
          <p:cNvSpPr txBox="1"/>
          <p:nvPr>
            <p:ph type="body" sz="quarter" idx="1"/>
          </p:nvPr>
        </p:nvSpPr>
        <p:spPr>
          <a:xfrm>
            <a:off x="7313214" y="2339438"/>
            <a:ext cx="9757572" cy="832618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pPr/>
            <a:r>
              <a:t>Bhūpālī</a:t>
            </a:r>
          </a:p>
        </p:txBody>
      </p:sp>
      <p:sp>
        <p:nvSpPr>
          <p:cNvPr id="286" name="演奏時間帯= 夜 第 2節（午前12時〜3時）…"/>
          <p:cNvSpPr txBox="1"/>
          <p:nvPr>
            <p:ph type="body" idx="22"/>
          </p:nvPr>
        </p:nvSpPr>
        <p:spPr>
          <a:xfrm>
            <a:off x="2201110" y="5510714"/>
            <a:ext cx="20321558" cy="68963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449546" indent="-449546" defTabSz="2007236">
              <a:lnSpc>
                <a:spcPct val="130000"/>
              </a:lnSpc>
              <a:spcBef>
                <a:spcPts val="1900"/>
              </a:spcBef>
              <a:defRPr sz="3600"/>
            </a:pPr>
            <a:r>
              <a:t>演奏時間帯= 夜第1節 （午後6時〜9時） 　</a:t>
            </a:r>
          </a:p>
          <a:p>
            <a:pPr marL="449546" indent="-449546" defTabSz="2007236">
              <a:lnSpc>
                <a:spcPct val="130000"/>
              </a:lnSpc>
              <a:spcBef>
                <a:spcPts val="1900"/>
              </a:spcBef>
              <a:defRPr sz="3600"/>
            </a:pPr>
            <a:r>
              <a:t>タートThat=karyan（Sa Ri Ga Ma Pa Dha Ni Sa' ( C D E F＃ G A BC')</a:t>
            </a:r>
          </a:p>
          <a:p>
            <a:pPr marL="449546" indent="-449546" defTabSz="2007236">
              <a:lnSpc>
                <a:spcPct val="130000"/>
              </a:lnSpc>
              <a:spcBef>
                <a:spcPts val="1900"/>
              </a:spcBef>
              <a:defRPr sz="3600"/>
            </a:pPr>
            <a:r>
              <a:t>vadi(第1強調音)：Ga       samvadi(第2強調音)：Dha      </a:t>
            </a:r>
          </a:p>
          <a:p>
            <a:pPr marL="449546" indent="-449546" defTabSz="2007236">
              <a:lnSpc>
                <a:spcPct val="130000"/>
              </a:lnSpc>
              <a:spcBef>
                <a:spcPts val="1900"/>
              </a:spcBef>
              <a:defRPr sz="3600"/>
            </a:pPr>
            <a:r>
              <a:t>aroha＝   Sa Ri Ga Pa Dha Ṡa （サ、レ、ガ、パ、ダ、サ）</a:t>
            </a:r>
          </a:p>
          <a:p>
            <a:pPr marL="449546" indent="-449546" defTabSz="2007236">
              <a:lnSpc>
                <a:spcPct val="130000"/>
              </a:lnSpc>
              <a:spcBef>
                <a:spcPts val="1900"/>
              </a:spcBef>
              <a:defRPr sz="3600"/>
            </a:pPr>
            <a:r>
              <a:t>avarohana ＝ Ṡa Dha Pa Ga Ri Sa (Dha, Sa) （サ、ダ、パ、ガ、リ、サ）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1.ある定まった音列をもつ。   Sa Ri Ga Pa Dha Ṡa （サ、レ、ガ、パ、ダ、サ）…"/>
          <p:cNvSpPr txBox="1"/>
          <p:nvPr>
            <p:ph type="body" idx="4294967295"/>
          </p:nvPr>
        </p:nvSpPr>
        <p:spPr>
          <a:xfrm>
            <a:off x="891884" y="718780"/>
            <a:ext cx="21832790" cy="12166462"/>
          </a:xfrm>
          <a:prstGeom prst="rect">
            <a:avLst/>
          </a:prstGeom>
        </p:spPr>
        <p:txBody>
          <a:bodyPr/>
          <a:lstStyle/>
          <a:p>
            <a:pPr marL="0" indent="0" defTabSz="1697083">
              <a:lnSpc>
                <a:spcPct val="180000"/>
              </a:lnSpc>
              <a:spcBef>
                <a:spcPts val="0"/>
              </a:spcBef>
              <a:buSzTx/>
              <a:buNone/>
              <a:defRPr spc="-99" sz="4100"/>
            </a:pPr>
            <a:r>
              <a:t>1.ある定まった音列をもつ。　　　Sa Ri Ga Pa Dha Ṡa （サ、レ、ガ、パ、ダ、サ）</a:t>
            </a:r>
            <a:endParaRPr spc="-97"/>
          </a:p>
          <a:p>
            <a:pPr marL="0" indent="0" defTabSz="1697083">
              <a:lnSpc>
                <a:spcPct val="180000"/>
              </a:lnSpc>
              <a:spcBef>
                <a:spcPts val="0"/>
              </a:spcBef>
              <a:buSzTx/>
              <a:buNone/>
              <a:defRPr spc="-99" sz="4100"/>
            </a:pPr>
            <a:r>
              <a:t>2.ラーガの最小音数は5、最大は9である。(ただし例外はある)　　　５つ</a:t>
            </a:r>
            <a:endParaRPr spc="-97"/>
          </a:p>
          <a:p>
            <a:pPr marL="0" indent="0" defTabSz="1697083">
              <a:lnSpc>
                <a:spcPct val="180000"/>
              </a:lnSpc>
              <a:spcBef>
                <a:spcPts val="0"/>
              </a:spcBef>
              <a:buSzTx/>
              <a:buNone/>
              <a:defRPr spc="-99" sz="4100"/>
            </a:pPr>
            <a:r>
              <a:t>3.固有の上がりかた、下がりかたがある。</a:t>
            </a:r>
            <a:endParaRPr spc="-97"/>
          </a:p>
          <a:p>
            <a:pPr marL="449546" indent="-449546" defTabSz="2007236">
              <a:lnSpc>
                <a:spcPct val="50000"/>
              </a:lnSpc>
              <a:spcBef>
                <a:spcPts val="1900"/>
              </a:spcBef>
              <a:buSzPct val="150000"/>
              <a:defRPr sz="36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aroha＝   Sa Ri Ga Pa Dha Ṡa （サ、レ、ガ、パ、ダ、サ）</a:t>
            </a:r>
          </a:p>
          <a:p>
            <a:pPr marL="449546" indent="-449546" defTabSz="2007236">
              <a:lnSpc>
                <a:spcPct val="50000"/>
              </a:lnSpc>
              <a:spcBef>
                <a:spcPts val="1900"/>
              </a:spcBef>
              <a:buSzPct val="150000"/>
              <a:defRPr sz="36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avarohana ＝ Ṡa Dha Pa Ga Ri Sa (Dha, Sa) （サ、ダ、パ、ガ、リ、サ）</a:t>
            </a:r>
          </a:p>
          <a:p>
            <a:pPr marL="0" indent="0" defTabSz="1697083">
              <a:lnSpc>
                <a:spcPct val="180000"/>
              </a:lnSpc>
              <a:spcBef>
                <a:spcPts val="0"/>
              </a:spcBef>
              <a:buSzTx/>
              <a:buNone/>
              <a:defRPr spc="-87" sz="4100"/>
            </a:pPr>
          </a:p>
          <a:p>
            <a:pPr marL="0" indent="0" defTabSz="1697083">
              <a:lnSpc>
                <a:spcPct val="180000"/>
              </a:lnSpc>
              <a:spcBef>
                <a:spcPts val="0"/>
              </a:spcBef>
              <a:buSzTx/>
              <a:buNone/>
              <a:defRPr spc="-99" sz="4100"/>
            </a:pPr>
            <a:r>
              <a:t>4.固有の旋律単位がある　　</a:t>
            </a:r>
            <a:r>
              <a:rPr>
                <a:latin typeface="ヒラギノ明朝 ProN W3"/>
                <a:ea typeface="ヒラギノ明朝 ProN W3"/>
                <a:cs typeface="ヒラギノ明朝 ProN W3"/>
                <a:sym typeface="ヒラギノ明朝 ProN W3"/>
              </a:rPr>
              <a:t>G R G; P G; D P; S' D P G; P G R G; G R S;</a:t>
            </a:r>
            <a:endParaRPr spc="-87"/>
          </a:p>
          <a:p>
            <a:pPr marL="0" indent="0" defTabSz="1697083">
              <a:spcBef>
                <a:spcPts val="0"/>
              </a:spcBef>
              <a:buSzTx/>
              <a:buNone/>
              <a:defRPr spc="-99" sz="4100"/>
            </a:pPr>
            <a:r>
              <a:t>5.固有の強調音、開始音、終始音がある</a:t>
            </a:r>
            <a:endParaRPr spc="-97"/>
          </a:p>
          <a:p>
            <a:pPr marL="449546" indent="-449546" defTabSz="2007236">
              <a:spcBef>
                <a:spcPts val="1900"/>
              </a:spcBef>
              <a:buSzPct val="150000"/>
              <a:defRPr sz="3600">
                <a:latin typeface="Canela Text Regular"/>
                <a:ea typeface="Canela Text Regular"/>
                <a:cs typeface="Canela Text Regular"/>
                <a:sym typeface="Canela Text Regular"/>
              </a:defRPr>
            </a:pPr>
            <a:r>
              <a:t>vadi(第1強調音)：Ga       samvadi(第2強調音)：Dha  </a:t>
            </a:r>
            <a:endParaRPr spc="-87" sz="4100"/>
          </a:p>
          <a:p>
            <a:pPr marL="0" indent="0" defTabSz="1697083">
              <a:lnSpc>
                <a:spcPct val="180000"/>
              </a:lnSpc>
              <a:spcBef>
                <a:spcPts val="0"/>
              </a:spcBef>
              <a:buSzTx/>
              <a:buNone/>
              <a:defRPr spc="-99" sz="4100"/>
            </a:pPr>
            <a:r>
              <a:t>6.固有のアクセント、修飾技法がある。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メディスン・メロディーとは？"/>
          <p:cNvSpPr txBox="1"/>
          <p:nvPr>
            <p:ph type="title"/>
          </p:nvPr>
        </p:nvSpPr>
        <p:spPr>
          <a:xfrm>
            <a:off x="1666747" y="1694821"/>
            <a:ext cx="17665810" cy="4643441"/>
          </a:xfrm>
          <a:prstGeom prst="rect">
            <a:avLst/>
          </a:prstGeom>
        </p:spPr>
        <p:txBody>
          <a:bodyPr/>
          <a:lstStyle>
            <a:lvl1pPr>
              <a:defRPr spc="-200" sz="10000">
                <a:solidFill>
                  <a:srgbClr val="424242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チャンティングとは？</a:t>
            </a:r>
          </a:p>
        </p:txBody>
      </p:sp>
      <p:sp>
        <p:nvSpPr>
          <p:cNvPr id="291" name="©️Musehouse2022"/>
          <p:cNvSpPr txBox="1"/>
          <p:nvPr/>
        </p:nvSpPr>
        <p:spPr>
          <a:xfrm>
            <a:off x="19637629" y="13033372"/>
            <a:ext cx="4643614" cy="523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4" tIns="71434" rIns="71434" bIns="71434" anchor="ctr">
            <a:spAutoFit/>
          </a:bodyPr>
          <a:lstStyle>
            <a:lvl1pPr>
              <a:defRPr b="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©️Musehouse2022</a:t>
            </a:r>
          </a:p>
        </p:txBody>
      </p:sp>
      <p:pic>
        <p:nvPicPr>
          <p:cNvPr id="292" name="ロゴ.png" descr="ロゴ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7" y="10906579"/>
            <a:ext cx="2699069" cy="269906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Q.チャンティングというと、どのようなものを思い浮かべますか？"/>
          <p:cNvSpPr txBox="1"/>
          <p:nvPr/>
        </p:nvSpPr>
        <p:spPr>
          <a:xfrm>
            <a:off x="2620420" y="8112128"/>
            <a:ext cx="14977753" cy="739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>
            <a:lvl1pPr>
              <a:defRPr b="0" sz="3900"/>
            </a:lvl1pPr>
          </a:lstStyle>
          <a:p>
            <a:pPr/>
            <a:r>
              <a:t>Q.チャンティングというと、どのようなものを思い浮かべますか？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呼吸、音、トーン、シードシラブル 、…"/>
          <p:cNvSpPr txBox="1"/>
          <p:nvPr/>
        </p:nvSpPr>
        <p:spPr>
          <a:xfrm>
            <a:off x="2715855" y="3355050"/>
            <a:ext cx="16925543" cy="570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呼吸、音、トーン、シードシラブル 、</a:t>
            </a: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インボケーション、ボーカルメディテーション 、</a:t>
            </a: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マントラ 、祈り</a:t>
            </a: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 defTabSz="2438338"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チャンティングは</a:t>
            </a:r>
            <a:r>
              <a:rPr b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これら全てです。</a:t>
            </a:r>
          </a:p>
        </p:txBody>
      </p:sp>
      <p:sp>
        <p:nvSpPr>
          <p:cNvPr id="296" name="©️Musehouse2022"/>
          <p:cNvSpPr txBox="1"/>
          <p:nvPr/>
        </p:nvSpPr>
        <p:spPr>
          <a:xfrm>
            <a:off x="19637629" y="13033374"/>
            <a:ext cx="4643613" cy="52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6" tIns="71436" rIns="71436" bIns="71436" anchor="ctr">
            <a:spAutoFit/>
          </a:bodyPr>
          <a:lstStyle>
            <a:lvl1pPr defTabSz="2438338">
              <a:defRPr b="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©️Musehouse2022</a:t>
            </a:r>
          </a:p>
        </p:txBody>
      </p:sp>
      <p:pic>
        <p:nvPicPr>
          <p:cNvPr id="29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27" y="10906579"/>
            <a:ext cx="2699068" cy="2699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ハートがクリアになって、…"/>
          <p:cNvSpPr txBox="1"/>
          <p:nvPr/>
        </p:nvSpPr>
        <p:spPr>
          <a:xfrm>
            <a:off x="3245511" y="2300344"/>
            <a:ext cx="18382615" cy="3648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 defTabSz="2438338">
              <a:lnSpc>
                <a:spcPct val="130000"/>
              </a:lnSpc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ハートがクリアになって、</a:t>
            </a:r>
          </a:p>
          <a:p>
            <a:pPr defTabSz="2438338">
              <a:lnSpc>
                <a:spcPct val="130000"/>
              </a:lnSpc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私たちの想像力を超えて</a:t>
            </a:r>
            <a:r>
              <a:rPr b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即興できるようになるとき</a:t>
            </a:r>
            <a:r>
              <a:t>、</a:t>
            </a:r>
          </a:p>
          <a:p>
            <a:pPr defTabSz="2438338">
              <a:lnSpc>
                <a:spcPct val="130000"/>
              </a:lnSpc>
              <a:defRPr b="0" sz="6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全てはチャンティングとなるのです</a:t>
            </a:r>
          </a:p>
        </p:txBody>
      </p:sp>
      <p:sp>
        <p:nvSpPr>
          <p:cNvPr id="300" name="短いスピリットの決まったメロディーがある歌でも、…"/>
          <p:cNvSpPr txBox="1"/>
          <p:nvPr/>
        </p:nvSpPr>
        <p:spPr>
          <a:xfrm>
            <a:off x="3182555" y="6825223"/>
            <a:ext cx="18865211" cy="507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4" tIns="71434" rIns="71434" bIns="71434" anchor="ctr">
            <a:spAutoFit/>
          </a:bodyPr>
          <a:lstStyle/>
          <a:p>
            <a:pPr algn="l">
              <a:defRPr b="0" sz="4000"/>
            </a:pPr>
            <a:r>
              <a:t>短いスピリットの決まったメロディーがある歌でも、</a:t>
            </a:r>
          </a:p>
          <a:p>
            <a:pPr algn="l">
              <a:defRPr b="0" sz="4000"/>
            </a:pPr>
            <a:r>
              <a:t>メロディーやハーモニーのバリエーションを自由に試すことは、</a:t>
            </a:r>
          </a:p>
          <a:p>
            <a:pPr algn="l">
              <a:defRPr b="0" sz="4000"/>
            </a:pPr>
            <a:r>
              <a:t>時間を超越するような体験です。</a:t>
            </a:r>
          </a:p>
          <a:p>
            <a:pPr algn="l">
              <a:defRPr b="0" sz="4000"/>
            </a:pPr>
          </a:p>
          <a:p>
            <a:pPr algn="l">
              <a:defRPr b="0" sz="4000"/>
            </a:pPr>
            <a:r>
              <a:t>シンプルな形式でありながら、限りないバリエーションを持つチャンティングは、</a:t>
            </a:r>
          </a:p>
          <a:p>
            <a:pPr algn="l">
              <a:defRPr b="0" sz="4000"/>
            </a:pPr>
            <a:r>
              <a:t>私たちが他の人と分かち合いたい気分にさせてくれます。</a:t>
            </a:r>
          </a:p>
          <a:p>
            <a:pPr algn="l">
              <a:defRPr b="0" sz="4000"/>
            </a:pPr>
            <a:r>
              <a:t>私たちはそれを捧げたくなります。全てのものに与えたくなります。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ヒラギノ角ゴ ProN W3"/>
        <a:ea typeface="ヒラギノ角ゴ ProN W3"/>
        <a:cs typeface="ヒラギノ角ゴ ProN W3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ヒラギノ角ゴ ProN W3"/>
        <a:ea typeface="ヒラギノ角ゴ ProN W3"/>
        <a:cs typeface="ヒラギノ角ゴ ProN W3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2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