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本文レベル1…"/>
          <p:cNvSpPr txBox="1"/>
          <p:nvPr>
            <p:ph type="body" sz="quarter" idx="1" hasCustomPrompt="1"/>
          </p:nvPr>
        </p:nvSpPr>
        <p:spPr>
          <a:xfrm>
            <a:off x="4030264" y="12174593"/>
            <a:ext cx="16323472" cy="648369"/>
          </a:xfrm>
          <a:prstGeom prst="rect">
            <a:avLst/>
          </a:prstGeom>
        </p:spPr>
        <p:txBody>
          <a:bodyPr lIns="71433" tIns="71433" rIns="71433" bIns="71433" anchor="b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058332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693333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328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2963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4030264" y="2607467"/>
            <a:ext cx="16325241" cy="4643441"/>
          </a:xfrm>
          <a:prstGeom prst="rect">
            <a:avLst/>
          </a:prstGeom>
        </p:spPr>
        <p:txBody>
          <a:bodyPr lIns="71433" tIns="71433" rIns="71433" bIns="71433" anchor="b"/>
          <a:lstStyle>
            <a:lvl1pPr algn="l" defTabSz="2438337">
              <a:lnSpc>
                <a:spcPct val="80000"/>
              </a:lnSpc>
              <a:defRPr b="1"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21" hasCustomPrompt="1"/>
          </p:nvPr>
        </p:nvSpPr>
        <p:spPr>
          <a:xfrm>
            <a:off x="4030264" y="7179467"/>
            <a:ext cx="16323472" cy="2048065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xfrm>
            <a:off x="11987079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/>
          <p:nvPr>
            <p:ph type="body" sz="quarter" idx="1" hasCustomPrompt="1"/>
          </p:nvPr>
        </p:nvSpPr>
        <p:spPr>
          <a:xfrm>
            <a:off x="4030264" y="5018482"/>
            <a:ext cx="16323472" cy="3681268"/>
          </a:xfrm>
          <a:prstGeom prst="rect">
            <a:avLst/>
          </a:prstGeom>
        </p:spPr>
        <p:txBody>
          <a:bodyPr lIns="71433" tIns="71433" rIns="71433" bIns="71433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/>
          <p:nvPr>
            <p:ph type="body" sz="quarter" idx="1" hasCustomPrompt="1"/>
          </p:nvPr>
        </p:nvSpPr>
        <p:spPr>
          <a:xfrm>
            <a:off x="4030264" y="8732784"/>
            <a:ext cx="16323471" cy="944723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 algn="ctr" defTabSz="2438337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22914" indent="-687916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57914" indent="-687914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92914" indent="-687914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27914" indent="-687914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ファクト情報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本文レベル1…"/>
          <p:cNvSpPr txBox="1"/>
          <p:nvPr>
            <p:ph type="body" sz="half" idx="21" hasCustomPrompt="1"/>
          </p:nvPr>
        </p:nvSpPr>
        <p:spPr>
          <a:xfrm>
            <a:off x="4030264" y="1404937"/>
            <a:ext cx="16323472" cy="7327849"/>
          </a:xfrm>
          <a:prstGeom prst="rect">
            <a:avLst/>
          </a:prstGeom>
        </p:spPr>
        <p:txBody>
          <a:bodyPr lIns="71433" tIns="71433" rIns="71433" bIns="71433" anchor="b"/>
          <a:lstStyle/>
          <a:p>
            <a:pPr lvl="4" marL="0" indent="3977637" algn="ctr" defTabSz="1097252">
              <a:lnSpc>
                <a:spcPct val="80000"/>
              </a:lnSpc>
              <a:spcBef>
                <a:spcPts val="0"/>
              </a:spcBef>
              <a:buSzTx/>
              <a:buNone/>
              <a:defRPr b="1" spc="-199" sz="11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100%
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本文レベル1…"/>
          <p:cNvSpPr txBox="1"/>
          <p:nvPr>
            <p:ph type="body" sz="quarter" idx="1" hasCustomPrompt="1"/>
          </p:nvPr>
        </p:nvSpPr>
        <p:spPr>
          <a:xfrm>
            <a:off x="4083841" y="5232796"/>
            <a:ext cx="16216319" cy="3268270"/>
          </a:xfrm>
          <a:prstGeom prst="rect">
            <a:avLst/>
          </a:prstGeom>
        </p:spPr>
        <p:txBody>
          <a:bodyPr lIns="71433" tIns="71433" rIns="71433" bIns="71433"/>
          <a:lstStyle>
            <a:lvl1pPr marL="0" indent="160733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1pPr>
            <a:lvl2pPr marL="0" indent="160733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2pPr>
            <a:lvl3pPr marL="0" indent="160733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3pPr>
            <a:lvl4pPr marL="0" indent="160733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4pPr>
            <a:lvl5pPr marL="0" indent="160733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属性"/>
          <p:cNvSpPr txBox="1"/>
          <p:nvPr>
            <p:ph type="body" sz="quarter" idx="21" hasCustomPrompt="1"/>
          </p:nvPr>
        </p:nvSpPr>
        <p:spPr>
          <a:xfrm>
            <a:off x="4762499" y="9036842"/>
            <a:ext cx="15537658" cy="648369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17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イメージ"/>
          <p:cNvSpPr/>
          <p:nvPr>
            <p:ph type="pic" idx="21"/>
          </p:nvPr>
        </p:nvSpPr>
        <p:spPr>
          <a:xfrm>
            <a:off x="119062" y="966877"/>
            <a:ext cx="15701050" cy="1177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イメージ"/>
          <p:cNvSpPr/>
          <p:nvPr>
            <p:ph type="pic" sz="quarter" idx="22"/>
          </p:nvPr>
        </p:nvSpPr>
        <p:spPr>
          <a:xfrm>
            <a:off x="12325945" y="410763"/>
            <a:ext cx="8072442" cy="64579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イメージ"/>
          <p:cNvSpPr/>
          <p:nvPr>
            <p:ph type="pic" idx="23"/>
          </p:nvPr>
        </p:nvSpPr>
        <p:spPr>
          <a:xfrm>
            <a:off x="10057803" y="3866553"/>
            <a:ext cx="11162112" cy="1299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1619250" y="-1482329"/>
            <a:ext cx="20288250" cy="16230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スライド番号"/>
          <p:cNvSpPr txBox="1"/>
          <p:nvPr>
            <p:ph type="sldNum" sz="quarter" idx="2"/>
          </p:nvPr>
        </p:nvSpPr>
        <p:spPr>
          <a:xfrm>
            <a:off x="11987079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本文レベル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5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タイトルテキスト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6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スライドのタイトル"/>
          <p:cNvSpPr txBox="1"/>
          <p:nvPr>
            <p:ph type="title" hasCustomPrompt="1"/>
          </p:nvPr>
        </p:nvSpPr>
        <p:spPr>
          <a:xfrm>
            <a:off x="1215494" y="4585101"/>
            <a:ext cx="9757341" cy="2540010"/>
          </a:xfrm>
          <a:prstGeom prst="rect">
            <a:avLst/>
          </a:prstGeom>
        </p:spPr>
        <p:txBody>
          <a:bodyPr anchor="b"/>
          <a:lstStyle>
            <a:lvl1pPr defTabSz="2438400">
              <a:lnSpc>
                <a:spcPct val="80000"/>
              </a:lnSpc>
              <a:defRPr spc="-84" sz="84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174" name="イメージ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5" name="本文レベル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6" name="スライド番号"/>
          <p:cNvSpPr txBox="1"/>
          <p:nvPr>
            <p:ph type="sldNum" sz="quarter" idx="2"/>
          </p:nvPr>
        </p:nvSpPr>
        <p:spPr>
          <a:xfrm>
            <a:off x="11997690" y="12700004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イメージ"/>
          <p:cNvSpPr/>
          <p:nvPr>
            <p:ph type="pic" idx="21"/>
          </p:nvPr>
        </p:nvSpPr>
        <p:spPr>
          <a:xfrm>
            <a:off x="2518167" y="-1287978"/>
            <a:ext cx="25081391" cy="150218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4030264" y="7286625"/>
            <a:ext cx="16323472" cy="4643438"/>
          </a:xfrm>
          <a:prstGeom prst="rect">
            <a:avLst/>
          </a:prstGeom>
        </p:spPr>
        <p:txBody>
          <a:bodyPr lIns="71433" tIns="71433" rIns="71433" bIns="71433" anchor="b"/>
          <a:lstStyle>
            <a:lvl1pPr algn="l" defTabSz="2438337">
              <a:lnSpc>
                <a:spcPct val="80000"/>
              </a:lnSpc>
              <a:defRPr b="1"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本文レベル1…"/>
          <p:cNvSpPr txBox="1"/>
          <p:nvPr>
            <p:ph type="body" sz="quarter" idx="1" hasCustomPrompt="1"/>
          </p:nvPr>
        </p:nvSpPr>
        <p:spPr>
          <a:xfrm>
            <a:off x="4030264" y="11858625"/>
            <a:ext cx="16323472" cy="969988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作者と日付"/>
          <p:cNvSpPr txBox="1"/>
          <p:nvPr>
            <p:ph type="body" sz="quarter" idx="22" hasCustomPrompt="1"/>
          </p:nvPr>
        </p:nvSpPr>
        <p:spPr>
          <a:xfrm>
            <a:off x="4030264" y="803671"/>
            <a:ext cx="16323472" cy="648365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xfrm>
            <a:off x="11982221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本文レベル1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2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0" indent="0">
              <a:spcBef>
                <a:spcPts val="0"/>
              </a:spcBef>
              <a:buSzTx/>
              <a:buNone/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111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746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381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016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4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anchor="b"/>
          <a:lstStyle>
            <a:lvl1pPr algn="l" defTabSz="2438337">
              <a:lnSpc>
                <a:spcPct val="80000"/>
              </a:lnSpc>
              <a:defRPr b="1" spc="-232" sz="1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85" name="本文レベル1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186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本文レベル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2" spcCol="1098550" anchor="t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buSzPct val="123000"/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buSzPct val="123000"/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buSzPct val="123000"/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buSzPct val="123000"/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94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2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本文レベル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0" name="スライド番号"/>
          <p:cNvSpPr txBox="1"/>
          <p:nvPr>
            <p:ph type="sldNum" sz="quarter" idx="2"/>
          </p:nvPr>
        </p:nvSpPr>
        <p:spPr>
          <a:xfrm>
            <a:off x="11997690" y="12700001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本文レベル1…"/>
          <p:cNvSpPr txBox="1"/>
          <p:nvPr>
            <p:ph type="body" sz="quarter" idx="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1058332" indent="-423332" algn="ctr">
              <a:spcBef>
                <a:spcPts val="0"/>
              </a:spcBef>
              <a:defRPr sz="3200"/>
            </a:lvl2pPr>
            <a:lvl3pPr marL="1693333" indent="-423332" algn="ctr">
              <a:spcBef>
                <a:spcPts val="0"/>
              </a:spcBef>
              <a:defRPr sz="3200"/>
            </a:lvl3pPr>
            <a:lvl4pPr marL="2328333" indent="-423333" algn="ctr">
              <a:spcBef>
                <a:spcPts val="0"/>
              </a:spcBef>
              <a:defRPr sz="3200"/>
            </a:lvl4pPr>
            <a:lvl5pPr marL="2963333" indent="-423333" algn="ctr">
              <a:spcBef>
                <a:spcPts val="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18" name="“ここに引用を入力してください。”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5700"/>
              </a:spcBef>
              <a:defRPr sz="4704"/>
            </a:pPr>
          </a:p>
        </p:txBody>
      </p:sp>
      <p:sp>
        <p:nvSpPr>
          <p:cNvPr id="21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スライドのタイトル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 anchor="t"/>
          <a:lstStyle>
            <a:lvl1pPr defTabSz="2438400">
              <a:lnSpc>
                <a:spcPct val="80000"/>
              </a:lnSpc>
              <a:defRPr spc="-84" sz="84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227" name="イメージ"/>
          <p:cNvSpPr/>
          <p:nvPr>
            <p:ph type="pic" idx="21"/>
          </p:nvPr>
        </p:nvSpPr>
        <p:spPr>
          <a:xfrm>
            <a:off x="12192644" y="718588"/>
            <a:ext cx="10972801" cy="123296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8" name="本文レベル1…"/>
          <p:cNvSpPr txBox="1"/>
          <p:nvPr>
            <p:ph type="body" sz="quarter" idx="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10922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16383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21844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27305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9" name="本文レベル1…"/>
          <p:cNvSpPr txBox="1"/>
          <p:nvPr>
            <p:ph type="body" sz="half" idx="22" hasCustomPrompt="1"/>
          </p:nvPr>
        </p:nvSpPr>
        <p:spPr>
          <a:xfrm>
            <a:off x="1219198" y="4023221"/>
            <a:ext cx="9757573" cy="8384680"/>
          </a:xfrm>
          <a:prstGeom prst="rect">
            <a:avLst/>
          </a:prstGeom>
        </p:spPr>
        <p:txBody>
          <a:bodyPr anchor="t"/>
          <a:lstStyle>
            <a:lvl1pPr marL="546100" indent="-546100" defTabSz="2438337">
              <a:lnSpc>
                <a:spcPct val="90000"/>
              </a:lnSpc>
              <a:spcBef>
                <a:spcPts val="2400"/>
              </a:spcBef>
              <a:buSzPct val="150000"/>
              <a:defRPr sz="44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スライドの箇条書きテキスト</a:t>
            </a:r>
          </a:p>
        </p:txBody>
      </p:sp>
      <p:sp>
        <p:nvSpPr>
          <p:cNvPr id="230" name="スライド番号"/>
          <p:cNvSpPr txBox="1"/>
          <p:nvPr>
            <p:ph type="sldNum" sz="quarter" idx="2"/>
          </p:nvPr>
        </p:nvSpPr>
        <p:spPr>
          <a:xfrm>
            <a:off x="12004040" y="12700005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本文レベル1…"/>
          <p:cNvSpPr txBox="1"/>
          <p:nvPr>
            <p:ph type="body" sz="quarter" idx="1" hasCustomPrompt="1"/>
          </p:nvPr>
        </p:nvSpPr>
        <p:spPr>
          <a:xfrm>
            <a:off x="4030264" y="5018482"/>
            <a:ext cx="16323472" cy="368126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8" name="スライド番号"/>
          <p:cNvSpPr txBox="1"/>
          <p:nvPr>
            <p:ph type="sldNum" sz="quarter" idx="2"/>
          </p:nvPr>
        </p:nvSpPr>
        <p:spPr>
          <a:xfrm>
            <a:off x="11982315" y="12947900"/>
            <a:ext cx="409846" cy="422273"/>
          </a:xfrm>
          <a:prstGeom prst="rect">
            <a:avLst/>
          </a:prstGeom>
        </p:spPr>
        <p:txBody>
          <a:bodyPr lIns="71435" tIns="71435" rIns="71435" bIns="71435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本文レベル1…"/>
          <p:cNvSpPr txBox="1"/>
          <p:nvPr>
            <p:ph type="body" sz="quarter" idx="1" hasCustomPrompt="1"/>
          </p:nvPr>
        </p:nvSpPr>
        <p:spPr>
          <a:xfrm>
            <a:off x="4030264" y="12174593"/>
            <a:ext cx="16323472" cy="648368"/>
          </a:xfrm>
          <a:prstGeom prst="rect">
            <a:avLst/>
          </a:prstGeom>
        </p:spPr>
        <p:txBody>
          <a:bodyPr lIns="71434" tIns="71434" rIns="71434" bIns="71434" anchor="b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058332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693333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328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2963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6" name="プレゼンテーションのタイトル"/>
          <p:cNvSpPr txBox="1"/>
          <p:nvPr>
            <p:ph type="title" hasCustomPrompt="1"/>
          </p:nvPr>
        </p:nvSpPr>
        <p:spPr>
          <a:xfrm>
            <a:off x="4030264" y="2607467"/>
            <a:ext cx="16325241" cy="4643441"/>
          </a:xfrm>
          <a:prstGeom prst="rect">
            <a:avLst/>
          </a:prstGeom>
        </p:spPr>
        <p:txBody>
          <a:bodyPr lIns="71434" tIns="71434" rIns="71434" bIns="71434" anchor="b"/>
          <a:lstStyle>
            <a:lvl1pPr algn="l" defTabSz="2438337">
              <a:lnSpc>
                <a:spcPct val="80000"/>
              </a:lnSpc>
              <a:defRPr b="1"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47" name="本文レベル1…"/>
          <p:cNvSpPr txBox="1"/>
          <p:nvPr>
            <p:ph type="body" sz="quarter" idx="21" hasCustomPrompt="1"/>
          </p:nvPr>
        </p:nvSpPr>
        <p:spPr>
          <a:xfrm>
            <a:off x="4030264" y="7179467"/>
            <a:ext cx="16323472" cy="2048065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248" name="スライド番号"/>
          <p:cNvSpPr txBox="1"/>
          <p:nvPr>
            <p:ph type="sldNum" sz="quarter" idx="2"/>
          </p:nvPr>
        </p:nvSpPr>
        <p:spPr>
          <a:xfrm>
            <a:off x="11987078" y="12947904"/>
            <a:ext cx="409844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256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5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本文レベル1…"/>
          <p:cNvSpPr txBox="1"/>
          <p:nvPr>
            <p:ph type="body" sz="quarter" idx="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1058333" indent="-423333" algn="ctr">
              <a:spcBef>
                <a:spcPts val="0"/>
              </a:spcBef>
              <a:defRPr sz="3200"/>
            </a:lvl2pPr>
            <a:lvl3pPr marL="1693333" indent="-423333" algn="ctr">
              <a:spcBef>
                <a:spcPts val="0"/>
              </a:spcBef>
              <a:defRPr sz="3200"/>
            </a:lvl3pPr>
            <a:lvl4pPr marL="2328333" indent="-423333" algn="ctr">
              <a:spcBef>
                <a:spcPts val="0"/>
              </a:spcBef>
              <a:defRPr sz="3200"/>
            </a:lvl4pPr>
            <a:lvl5pPr marL="2963333" indent="-423333" algn="ctr">
              <a:spcBef>
                <a:spcPts val="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65" name="“ここに引用を入力してください。”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</a:p>
        </p:txBody>
      </p:sp>
      <p:sp>
        <p:nvSpPr>
          <p:cNvPr id="26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sz="half" idx="21"/>
          </p:nvPr>
        </p:nvSpPr>
        <p:spPr>
          <a:xfrm>
            <a:off x="10528024" y="696513"/>
            <a:ext cx="10608472" cy="1234696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本文レベル1…"/>
          <p:cNvSpPr txBox="1"/>
          <p:nvPr>
            <p:ph type="body" sz="quarter" idx="1" hasCustomPrompt="1"/>
          </p:nvPr>
        </p:nvSpPr>
        <p:spPr>
          <a:xfrm>
            <a:off x="4030264" y="7036592"/>
            <a:ext cx="7179472" cy="5687676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スライドのタイトル"/>
          <p:cNvSpPr txBox="1"/>
          <p:nvPr>
            <p:ph type="title" hasCustomPrompt="1"/>
          </p:nvPr>
        </p:nvSpPr>
        <p:spPr>
          <a:xfrm>
            <a:off x="4030264" y="973876"/>
            <a:ext cx="7179472" cy="6169875"/>
          </a:xfrm>
          <a:prstGeom prst="rect">
            <a:avLst/>
          </a:prstGeom>
        </p:spPr>
        <p:txBody>
          <a:bodyPr lIns="71433" tIns="71433" rIns="71433" bIns="71433" anchor="b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タイトルテキスト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27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作者と日付"/>
          <p:cNvSpPr txBox="1"/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>
              <a:spcBef>
                <a:spcPts val="0"/>
              </a:spcBef>
              <a:buSzTx/>
              <a:buNone/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82" name="プレゼンテーションのタイトル"/>
          <p:cNvSpPr txBox="1"/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2438339">
              <a:lnSpc>
                <a:spcPct val="80000"/>
              </a:lnSpc>
              <a:defRPr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83" name="本文レベル1…"/>
          <p:cNvSpPr txBox="1"/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4572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9144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13716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18288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84" name="スライド番号"/>
          <p:cNvSpPr txBox="1"/>
          <p:nvPr>
            <p:ph type="sldNum" sz="quarter" idx="2"/>
          </p:nvPr>
        </p:nvSpPr>
        <p:spPr>
          <a:xfrm>
            <a:off x="11964022" y="12998696"/>
            <a:ext cx="455956" cy="371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本文レベル1…"/>
          <p:cNvSpPr txBox="1"/>
          <p:nvPr>
            <p:ph type="body" idx="1" hasCustomPrompt="1"/>
          </p:nvPr>
        </p:nvSpPr>
        <p:spPr>
          <a:xfrm>
            <a:off x="4030264" y="4161232"/>
            <a:ext cx="16323472" cy="8572504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533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1pPr>
            <a:lvl2pPr marL="914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2pPr>
            <a:lvl3pPr marL="1295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3pPr>
            <a:lvl4pPr marL="1676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4pPr>
            <a:lvl5pPr marL="2057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スライドのサブタイトル"/>
          <p:cNvSpPr txBox="1"/>
          <p:nvPr>
            <p:ph type="body" sz="quarter" idx="21" hasCustomPrompt="1"/>
          </p:nvPr>
        </p:nvSpPr>
        <p:spPr>
          <a:xfrm>
            <a:off x="4030264" y="1987000"/>
            <a:ext cx="16323472" cy="944723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44" name="スライドのタイトル"/>
          <p:cNvSpPr txBox="1"/>
          <p:nvPr>
            <p:ph type="title" hasCustomPrompt="1"/>
          </p:nvPr>
        </p:nvSpPr>
        <p:spPr>
          <a:xfrm>
            <a:off x="4030264" y="619125"/>
            <a:ext cx="16323472" cy="1428750"/>
          </a:xfrm>
          <a:prstGeom prst="rect">
            <a:avLst/>
          </a:prstGeom>
        </p:spPr>
        <p:txBody>
          <a:bodyPr lIns="71433" tIns="71433" rIns="71433" bIns="71433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xfrm>
            <a:off x="4030264" y="4161232"/>
            <a:ext cx="16323472" cy="8572504"/>
          </a:xfrm>
          <a:prstGeom prst="rect">
            <a:avLst/>
          </a:prstGeom>
        </p:spPr>
        <p:txBody>
          <a:bodyPr lIns="71433" tIns="71433" rIns="71433" bIns="71433" numCol="2" spcCol="828784" anchor="t"/>
          <a:lstStyle>
            <a:lvl1pPr marL="533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1pPr>
            <a:lvl2pPr marL="914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2pPr>
            <a:lvl3pPr marL="1295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3pPr>
            <a:lvl4pPr marL="1676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4pPr>
            <a:lvl5pPr marL="2057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1" name="スライドのタイトル"/>
          <p:cNvSpPr txBox="1"/>
          <p:nvPr>
            <p:ph type="title" hasCustomPrompt="1"/>
          </p:nvPr>
        </p:nvSpPr>
        <p:spPr>
          <a:xfrm>
            <a:off x="4030264" y="625077"/>
            <a:ext cx="7179472" cy="1428754"/>
          </a:xfrm>
          <a:prstGeom prst="rect">
            <a:avLst/>
          </a:prstGeom>
        </p:spPr>
        <p:txBody>
          <a:bodyPr lIns="71433" tIns="71433" rIns="71433" bIns="71433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62" name="本文レベル1…"/>
          <p:cNvSpPr txBox="1"/>
          <p:nvPr>
            <p:ph type="body" sz="quarter" idx="1" hasCustomPrompt="1"/>
          </p:nvPr>
        </p:nvSpPr>
        <p:spPr>
          <a:xfrm>
            <a:off x="4030264" y="1987000"/>
            <a:ext cx="7179472" cy="944723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 defTabSz="808990">
              <a:spcBef>
                <a:spcPts val="0"/>
              </a:spcBef>
              <a:buSzTx/>
              <a:buNone/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296458" indent="-661458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31458" indent="-661457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66458" indent="-661458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01458" indent="-661458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本文レベル1…"/>
          <p:cNvSpPr txBox="1"/>
          <p:nvPr>
            <p:ph type="body" sz="quarter" idx="22" hasCustomPrompt="1"/>
          </p:nvPr>
        </p:nvSpPr>
        <p:spPr>
          <a:xfrm>
            <a:off x="4030264" y="4894026"/>
            <a:ext cx="7179472" cy="7865383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533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1pPr>
          </a:lstStyle>
          <a:p>
            <a:pPr/>
            <a:r>
              <a:t>スライドの箇条書きテキスト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/>
          <p:nvPr>
            <p:ph type="title" hasCustomPrompt="1"/>
          </p:nvPr>
        </p:nvSpPr>
        <p:spPr>
          <a:xfrm>
            <a:off x="4030264" y="4536280"/>
            <a:ext cx="16323472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l" defTabSz="2438337">
              <a:lnSpc>
                <a:spcPct val="80000"/>
              </a:lnSpc>
              <a:defRPr spc="-228" sz="11400"/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72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/>
          <p:nvPr>
            <p:ph type="title" hasCustomPrompt="1"/>
          </p:nvPr>
        </p:nvSpPr>
        <p:spPr>
          <a:xfrm>
            <a:off x="4030264" y="619125"/>
            <a:ext cx="16323472" cy="1428750"/>
          </a:xfrm>
          <a:prstGeom prst="rect">
            <a:avLst/>
          </a:prstGeom>
        </p:spPr>
        <p:txBody>
          <a:bodyPr lIns="71433" tIns="71433" rIns="71433" bIns="71433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80" name="本文レベル1…"/>
          <p:cNvSpPr txBox="1"/>
          <p:nvPr>
            <p:ph type="body" sz="quarter" idx="1" hasCustomPrompt="1"/>
          </p:nvPr>
        </p:nvSpPr>
        <p:spPr>
          <a:xfrm>
            <a:off x="4030264" y="1987000"/>
            <a:ext cx="16323472" cy="944723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22914" indent="-687916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5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92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2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/>
          <p:nvPr>
            <p:ph type="title" hasCustomPrompt="1"/>
          </p:nvPr>
        </p:nvSpPr>
        <p:spPr>
          <a:xfrm>
            <a:off x="4030264" y="625077"/>
            <a:ext cx="16323472" cy="1428754"/>
          </a:xfrm>
          <a:prstGeom prst="rect">
            <a:avLst/>
          </a:prstGeom>
        </p:spPr>
        <p:txBody>
          <a:bodyPr lIns="71433" tIns="71433" rIns="71433" bIns="71433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議題のタイトル</a:t>
            </a:r>
          </a:p>
        </p:txBody>
      </p:sp>
      <p:sp>
        <p:nvSpPr>
          <p:cNvPr id="89" name="本文レベル1…"/>
          <p:cNvSpPr txBox="1"/>
          <p:nvPr>
            <p:ph type="body" sz="quarter" idx="1" hasCustomPrompt="1"/>
          </p:nvPr>
        </p:nvSpPr>
        <p:spPr>
          <a:xfrm>
            <a:off x="4030264" y="1982390"/>
            <a:ext cx="16323472" cy="944723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22914" indent="-687916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5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92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2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議題のサブタイトル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本文レベル1…"/>
          <p:cNvSpPr txBox="1"/>
          <p:nvPr>
            <p:ph type="body" idx="21" hasCustomPrompt="1"/>
          </p:nvPr>
        </p:nvSpPr>
        <p:spPr>
          <a:xfrm>
            <a:off x="4030264" y="4161232"/>
            <a:ext cx="16323472" cy="8572504"/>
          </a:xfrm>
          <a:prstGeom prst="rect">
            <a:avLst/>
          </a:prstGeom>
        </p:spPr>
        <p:txBody>
          <a:bodyPr lIns="71433" tIns="71433" rIns="71433" bIns="71433" anchor="t"/>
          <a:lstStyle>
            <a:lvl1pPr marL="0" indent="0" defTabSz="2438337">
              <a:lnSpc>
                <a:spcPct val="90000"/>
              </a:lnSpc>
              <a:spcBef>
                <a:spcPts val="1800"/>
              </a:spcBef>
              <a:buSzTx/>
              <a:buNone/>
              <a:defRPr spc="-100" sz="5200"/>
            </a:lvl1pPr>
          </a:lstStyle>
          <a:p>
            <a:pPr/>
            <a:r>
              <a:t>議題のトピック</a:t>
            </a:r>
          </a:p>
        </p:txBody>
      </p:sp>
      <p:sp>
        <p:nvSpPr>
          <p:cNvPr id="91" name="スライド番号"/>
          <p:cNvSpPr txBox="1"/>
          <p:nvPr>
            <p:ph type="sldNum" sz="quarter" idx="2"/>
          </p:nvPr>
        </p:nvSpPr>
        <p:spPr>
          <a:xfrm>
            <a:off x="11982316" y="12947907"/>
            <a:ext cx="409842" cy="422269"/>
          </a:xfrm>
          <a:prstGeom prst="rect">
            <a:avLst/>
          </a:prstGeom>
        </p:spPr>
        <p:txBody>
          <a:bodyPr lIns="71433" tIns="71433" rIns="71433" bIns="71433" anchor="b"/>
          <a:lstStyle>
            <a:lvl1pPr defTabSz="821529">
              <a:defRPr sz="1800">
                <a:latin typeface="+mj-lt"/>
                <a:ea typeface="+mj-ea"/>
                <a:cs typeface="+mj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b="0"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ヒラギノ角ゴ ProN W3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4.png"/><Relationship Id="rId5" Type="http://schemas.openxmlformats.org/officeDocument/2006/relationships/audio" Target="../media/media2.m4a"/><Relationship Id="rId6" Type="http://schemas.microsoft.com/office/2007/relationships/media" Target="../media/media2.m4a"/><Relationship Id="rId7" Type="http://schemas.openxmlformats.org/officeDocument/2006/relationships/audio" Target="../media/media3.m4a"/><Relationship Id="rId8" Type="http://schemas.microsoft.com/office/2007/relationships/media" Target="../media/media3.m4a"/><Relationship Id="rId9" Type="http://schemas.openxmlformats.org/officeDocument/2006/relationships/audio" Target="../media/media4.m4a"/><Relationship Id="rId10" Type="http://schemas.microsoft.com/office/2007/relationships/media" Target="../media/media4.m4a"/><Relationship Id="rId11" Type="http://schemas.openxmlformats.org/officeDocument/2006/relationships/audio" Target="../media/media5.m4a"/><Relationship Id="rId12" Type="http://schemas.microsoft.com/office/2007/relationships/media" Target="../media/media5.m4a"/><Relationship Id="rId13" Type="http://schemas.openxmlformats.org/officeDocument/2006/relationships/audio" Target="../media/media6.m4a"/><Relationship Id="rId14" Type="http://schemas.microsoft.com/office/2007/relationships/media" Target="../media/media6.m4a"/><Relationship Id="rId15" Type="http://schemas.openxmlformats.org/officeDocument/2006/relationships/audio" Target="../media/media7.m4a"/><Relationship Id="rId16" Type="http://schemas.microsoft.com/office/2007/relationships/media" Target="../media/media7.m4a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facebook.com/groups/1071982803380128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作者と日付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カマーk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カマーk時</a:t>
            </a:r>
          </a:p>
        </p:txBody>
      </p:sp>
      <p:sp>
        <p:nvSpPr>
          <p:cNvPr id="295" name="プレゼンテーションのサブタイトル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6" name="1663933053.jpg" descr="16639330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46" y="-4898"/>
            <a:ext cx="24554181" cy="13834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即興とはなんでしょう？…"/>
          <p:cNvSpPr txBox="1"/>
          <p:nvPr>
            <p:ph type="title"/>
          </p:nvPr>
        </p:nvSpPr>
        <p:spPr>
          <a:xfrm>
            <a:off x="4030264" y="4536280"/>
            <a:ext cx="16323472" cy="4643440"/>
          </a:xfrm>
          <a:prstGeom prst="rect">
            <a:avLst/>
          </a:prstGeom>
        </p:spPr>
        <p:txBody>
          <a:bodyPr/>
          <a:lstStyle/>
          <a:p>
            <a:pPr>
              <a:defRPr spc="-200" sz="8000"/>
            </a:pPr>
            <a:r>
              <a:t>即興とはなんでしょう？</a:t>
            </a:r>
            <a:endParaRPr spc="-159"/>
          </a:p>
          <a:p>
            <a:pPr>
              <a:defRPr spc="-200" sz="8000"/>
            </a:pPr>
            <a:r>
              <a:t>どんなイメージを持っていますか？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即興的なボーカルのための…"/>
          <p:cNvSpPr txBox="1"/>
          <p:nvPr>
            <p:ph type="body" sz="quarter" idx="1"/>
          </p:nvPr>
        </p:nvSpPr>
        <p:spPr>
          <a:xfrm>
            <a:off x="4030264" y="3614412"/>
            <a:ext cx="16323472" cy="3681269"/>
          </a:xfrm>
          <a:prstGeom prst="rect">
            <a:avLst/>
          </a:prstGeom>
        </p:spPr>
        <p:txBody>
          <a:bodyPr/>
          <a:lstStyle/>
          <a:p>
            <a:pPr>
              <a:defRPr spc="-200" sz="8000"/>
            </a:pPr>
            <a:r>
              <a:t>即興的なボーカルのための</a:t>
            </a:r>
            <a:endParaRPr spc="-159"/>
          </a:p>
          <a:p>
            <a:pPr>
              <a:defRPr spc="-200" sz="8000"/>
            </a:pPr>
            <a:r>
              <a:t>108の方法</a:t>
            </a:r>
          </a:p>
        </p:txBody>
      </p:sp>
      <p:sp>
        <p:nvSpPr>
          <p:cNvPr id="325" name="テキスト P 235〜"/>
          <p:cNvSpPr txBox="1"/>
          <p:nvPr/>
        </p:nvSpPr>
        <p:spPr>
          <a:xfrm>
            <a:off x="15673774" y="6014629"/>
            <a:ext cx="3239355" cy="65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4000"/>
              <a:t>テキスト</a:t>
            </a:r>
            <a:r>
              <a:t> P 235〜</a:t>
            </a:r>
          </a:p>
        </p:txBody>
      </p:sp>
      <p:sp>
        <p:nvSpPr>
          <p:cNvPr id="326" name="様々な声の出し方にチャレンジ"/>
          <p:cNvSpPr txBox="1"/>
          <p:nvPr/>
        </p:nvSpPr>
        <p:spPr>
          <a:xfrm>
            <a:off x="8006748" y="9854067"/>
            <a:ext cx="7247249" cy="650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defRPr sz="4000"/>
            </a:lvl1pPr>
          </a:lstStyle>
          <a:p>
            <a:pPr/>
            <a:r>
              <a:t>様々な声の出し方にチャレンジ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2979.jpeg" descr="IMG_29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0867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2980.jpeg" descr="IMG_29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5432" y="-280814"/>
            <a:ext cx="18682531" cy="1401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2981.jpeg" descr="IMG_29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6360" y="-257413"/>
            <a:ext cx="18786981" cy="14090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G_2982.jpeg" descr="IMG_29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9310" y="-280814"/>
            <a:ext cx="18712268" cy="1403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a Ri ga ma Pa dha ni Sa…"/>
          <p:cNvSpPr txBox="1"/>
          <p:nvPr>
            <p:ph type="title"/>
          </p:nvPr>
        </p:nvSpPr>
        <p:spPr>
          <a:xfrm>
            <a:off x="3205470" y="1257738"/>
            <a:ext cx="15769878" cy="10009898"/>
          </a:xfrm>
          <a:prstGeom prst="rect">
            <a:avLst/>
          </a:prstGeom>
        </p:spPr>
        <p:txBody>
          <a:bodyPr/>
          <a:lstStyle/>
          <a:p>
            <a:pPr algn="l" defTabSz="645623">
              <a:defRPr sz="8712"/>
            </a:pPr>
            <a:r>
              <a:t>１、Sa </a:t>
            </a:r>
            <a:r>
              <a:rPr u="sng"/>
              <a:t>Ri</a:t>
            </a:r>
            <a:r>
              <a:t> ga ma Pa dha ni Sa</a:t>
            </a:r>
          </a:p>
          <a:p>
            <a:pPr algn="l" defTabSz="645623">
              <a:defRPr sz="8712"/>
            </a:pPr>
          </a:p>
          <a:p>
            <a:pPr algn="l" defTabSz="645623">
              <a:defRPr sz="8712"/>
            </a:pPr>
            <a:r>
              <a:t>２、Sa </a:t>
            </a:r>
            <a:r>
              <a:rPr u="sng"/>
              <a:t>ri</a:t>
            </a:r>
            <a:r>
              <a:t> ga ma Pa dha ni Sa</a:t>
            </a:r>
          </a:p>
          <a:p>
            <a:pPr algn="l" defTabSz="645623">
              <a:defRPr sz="8712"/>
            </a:pPr>
          </a:p>
          <a:p>
            <a:pPr algn="l" defTabSz="645623">
              <a:defRPr sz="8712"/>
            </a:pPr>
            <a:r>
              <a:t>３、Sa </a:t>
            </a:r>
            <a:r>
              <a:rPr u="sng"/>
              <a:t>Ri</a:t>
            </a:r>
            <a:r>
              <a:t> Ga ma Pa Dha Ni Sa</a:t>
            </a:r>
          </a:p>
        </p:txBody>
      </p:sp>
      <p:pic>
        <p:nvPicPr>
          <p:cNvPr id="337" name="media1.m4a" descr="media1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80542" y="988909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オーディオ録音.m4a" descr="オーディオ録音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262853" y="1544997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オーディオ録音.m4a" descr="オーディオ録音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283191" y="4640728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練習用ドローン"/>
          <p:cNvSpPr txBox="1"/>
          <p:nvPr/>
        </p:nvSpPr>
        <p:spPr>
          <a:xfrm>
            <a:off x="773569" y="12483168"/>
            <a:ext cx="274701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0" sz="3000">
                <a:solidFill>
                  <a:srgbClr val="000000"/>
                </a:solidFill>
              </a:defRPr>
            </a:lvl1pPr>
          </a:lstStyle>
          <a:p>
            <a:pPr/>
            <a:r>
              <a:t>練習用ドローン</a:t>
            </a:r>
          </a:p>
        </p:txBody>
      </p:sp>
      <p:pic>
        <p:nvPicPr>
          <p:cNvPr id="341" name="オーディオ録音.m4a" descr="オーディオ録音.m4a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335600" y="781598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オーディオ録音.m4a" descr="オーディオ録音.m4a"/>
          <p:cNvPicPr>
            <a:picLocks noChangeAspect="0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628913" y="156787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オーディオ録音.m4a" descr="オーディオ録音.m4a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675715" y="4493021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オーディオ録音.m4a" descr="オーディオ録音.m4a"/>
          <p:cNvPicPr>
            <a:picLocks noChangeAspect="0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605512" y="7886188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それぞれに、音階とシバのマントラ を歌っています。"/>
          <p:cNvSpPr txBox="1"/>
          <p:nvPr/>
        </p:nvSpPr>
        <p:spPr>
          <a:xfrm>
            <a:off x="17316761" y="11183227"/>
            <a:ext cx="6880121" cy="473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/>
            <a:r>
              <a:t>それぞれに、音階とシバのマントラ を歌っています。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27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86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983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120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89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21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188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337"/>
                </p:tgtEl>
              </p:cMediaNode>
            </p:audio>
            <p:audio isNarration="0">
              <p:cMediaNode mute="0" showWhenStopped="0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audio>
            <p:audio isNarration="0">
              <p:cMediaNode mute="0" showWhenStopped="0" numSld="1" vol="100000">
                <p:cTn id="33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audio>
            <p:audio isNarration="0">
              <p:cMediaNode mute="0" showWhenStopped="0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audio>
            <p:audio isNarration="0">
              <p:cMediaNode mute="0" showWhenStopped="0" numSld="1" vol="100000">
                <p:cTn id="35" fill="hold" display="0">
                  <p:stCondLst>
                    <p:cond delay="indefinite"/>
                  </p:stCondLst>
                </p:cTn>
                <p:tgtEl>
                  <p:spTgt spid="342"/>
                </p:tgtEl>
              </p:cMediaNode>
            </p:audio>
            <p:audio isNarration="0">
              <p:cMediaNode mute="0" showWhenStopped="0" numSld="1" vol="100000">
                <p:cTn id="36" fill="hold" display="0">
                  <p:stCondLst>
                    <p:cond delay="indefinite"/>
                  </p:stCondLst>
                </p:cTn>
                <p:tgtEl>
                  <p:spTgt spid="343"/>
                </p:tgtEl>
              </p:cMediaNode>
            </p:audio>
            <p:audio isNarration="0">
              <p:cMediaNode mute="0" showWhenStopped="0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１つの音（S）を基軸にして、上下に音を動かします。"/>
          <p:cNvSpPr txBox="1"/>
          <p:nvPr>
            <p:ph type="body" sz="quarter" idx="1"/>
          </p:nvPr>
        </p:nvSpPr>
        <p:spPr>
          <a:xfrm>
            <a:off x="2381250" y="7916860"/>
            <a:ext cx="19621500" cy="863601"/>
          </a:xfrm>
          <a:prstGeom prst="rect">
            <a:avLst/>
          </a:prstGeom>
        </p:spPr>
        <p:txBody>
          <a:bodyPr anchor="ctr"/>
          <a:lstStyle>
            <a:lvl1pPr defTabSz="685165">
              <a:defRPr sz="4980"/>
            </a:lvl1pPr>
          </a:lstStyle>
          <a:p>
            <a:pPr/>
            <a:r>
              <a:t>１つの音（S）を基軸にして、上下に音を動かします。</a:t>
            </a:r>
          </a:p>
        </p:txBody>
      </p:sp>
      <p:sp>
        <p:nvSpPr>
          <p:cNvPr id="348" name="SSSSSnSr…"/>
          <p:cNvSpPr txBox="1"/>
          <p:nvPr/>
        </p:nvSpPr>
        <p:spPr>
          <a:xfrm>
            <a:off x="8433646" y="4096892"/>
            <a:ext cx="5478563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800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SSSSSnSr </a:t>
            </a:r>
          </a:p>
          <a:p>
            <a:pPr defTabSz="825500">
              <a:defRPr sz="800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nSnSnSrS</a:t>
            </a:r>
          </a:p>
        </p:txBody>
      </p:sp>
      <p:pic>
        <p:nvPicPr>
          <p:cNvPr id="349" name="media1.m4a" descr="media1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465876" y="9988139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練習用ドローン"/>
          <p:cNvSpPr txBox="1"/>
          <p:nvPr/>
        </p:nvSpPr>
        <p:spPr>
          <a:xfrm>
            <a:off x="20182017" y="12825000"/>
            <a:ext cx="274701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0" sz="3000">
                <a:solidFill>
                  <a:srgbClr val="000000"/>
                </a:solidFill>
              </a:defRPr>
            </a:lvl1pPr>
          </a:lstStyle>
          <a:p>
            <a:pPr/>
            <a:r>
              <a:t>練習用ドローン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27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Art of melody"/>
          <p:cNvSpPr txBox="1"/>
          <p:nvPr>
            <p:ph type="title"/>
          </p:nvPr>
        </p:nvSpPr>
        <p:spPr>
          <a:xfrm>
            <a:off x="987402" y="574879"/>
            <a:ext cx="21005802" cy="2286002"/>
          </a:xfrm>
          <a:prstGeom prst="rect">
            <a:avLst/>
          </a:prstGeom>
        </p:spPr>
        <p:txBody>
          <a:bodyPr/>
          <a:lstStyle/>
          <a:p>
            <a:pPr/>
            <a:r>
              <a:t>Art of melody</a:t>
            </a:r>
          </a:p>
        </p:txBody>
      </p:sp>
      <p:sp>
        <p:nvSpPr>
          <p:cNvPr id="353" name="3つの音がドアになる（シードメロディーが基本となる）…"/>
          <p:cNvSpPr txBox="1"/>
          <p:nvPr>
            <p:ph type="body" idx="1"/>
          </p:nvPr>
        </p:nvSpPr>
        <p:spPr>
          <a:xfrm>
            <a:off x="1063235" y="3098800"/>
            <a:ext cx="22257530" cy="9296400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3つの音がドアになる（シードメロディーが基本となる）</a:t>
            </a:r>
          </a:p>
          <a:p>
            <a:pPr>
              <a:defRPr sz="5000"/>
            </a:pPr>
            <a:r>
              <a:t>シードメロディーが基本となり、扉を開き、そこにリズム、形ができて詩がくる</a:t>
            </a:r>
          </a:p>
          <a:p>
            <a:pPr>
              <a:defRPr sz="5000"/>
            </a:pPr>
            <a:r>
              <a:t>同じ形式であれば、日本語の詩でも良い</a:t>
            </a:r>
          </a:p>
          <a:p>
            <a:pPr>
              <a:defRPr sz="5000"/>
            </a:pPr>
            <a:r>
              <a:t>必ず戻ってくる。そうでなければ、フリーになりすぎる</a:t>
            </a:r>
          </a:p>
          <a:p>
            <a:pPr>
              <a:defRPr sz="5000"/>
            </a:pPr>
            <a:r>
              <a:t>メロデイーが飛躍すると、ついていくのが大変になる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メロディー・マトリックスが即興のベースとなる…"/>
          <p:cNvSpPr txBox="1"/>
          <p:nvPr/>
        </p:nvSpPr>
        <p:spPr>
          <a:xfrm>
            <a:off x="1429054" y="3314700"/>
            <a:ext cx="20671554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 defTabSz="825500">
              <a:spcBef>
                <a:spcPts val="5900"/>
              </a:spcBef>
              <a:buSzPct val="125000"/>
              <a:buChar char="•"/>
              <a:defRPr b="0" sz="6000">
                <a:solidFill>
                  <a:srgbClr val="000000"/>
                </a:solidFill>
              </a:defRPr>
            </a:pPr>
            <a:r>
              <a:t>メロディー・マトリックスが即興のベースとなる</a:t>
            </a:r>
          </a:p>
          <a:p>
            <a:pPr marL="635000" indent="-635000" algn="l" defTabSz="825500">
              <a:spcBef>
                <a:spcPts val="5900"/>
              </a:spcBef>
              <a:buSzPct val="125000"/>
              <a:buChar char="•"/>
              <a:defRPr b="0" sz="6000">
                <a:solidFill>
                  <a:srgbClr val="000000"/>
                </a:solidFill>
              </a:defRPr>
            </a:pPr>
            <a:r>
              <a:t>知らないところに連れて行ってくれる、終わりがない、 かぎりがないところに連れて行ってくれる</a:t>
            </a:r>
          </a:p>
          <a:p>
            <a:pPr marL="635000" indent="-635000" algn="l" defTabSz="825500">
              <a:spcBef>
                <a:spcPts val="5900"/>
              </a:spcBef>
              <a:buSzPct val="125000"/>
              <a:buChar char="•"/>
              <a:defRPr b="0" sz="6000">
                <a:solidFill>
                  <a:srgbClr val="000000"/>
                </a:solidFill>
              </a:defRPr>
            </a:pPr>
            <a:r>
              <a:t>庭に植えられている草花は種に戻ってくるように、あるいは門を出て自由に出かけていくが戻ってくるように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基本原則…"/>
          <p:cNvSpPr txBox="1"/>
          <p:nvPr>
            <p:ph type="body" idx="1"/>
          </p:nvPr>
        </p:nvSpPr>
        <p:spPr>
          <a:xfrm>
            <a:off x="1871788" y="741581"/>
            <a:ext cx="21969738" cy="11063514"/>
          </a:xfrm>
          <a:prstGeom prst="rect">
            <a:avLst/>
          </a:prstGeom>
        </p:spPr>
        <p:txBody>
          <a:bodyPr/>
          <a:lstStyle/>
          <a:p>
            <a:pPr algn="l" defTabSz="1414234">
              <a:lnSpc>
                <a:spcPct val="120000"/>
              </a:lnSpc>
              <a:defRPr spc="-100" sz="4600"/>
            </a:pPr>
            <a:r>
              <a:t>基本原則</a:t>
            </a:r>
          </a:p>
          <a:p>
            <a:pPr algn="l" defTabSz="1414234">
              <a:lnSpc>
                <a:spcPct val="120000"/>
              </a:lnSpc>
              <a:defRPr spc="-91" sz="4600"/>
            </a:pPr>
          </a:p>
          <a:p>
            <a:pPr algn="l" defTabSz="1414234">
              <a:lnSpc>
                <a:spcPct val="120000"/>
              </a:lnSpc>
              <a:defRPr spc="-100" sz="4600"/>
            </a:pPr>
            <a:r>
              <a:t>あなたの声はあなたの持ち物ではなく、ついていくべき道なのです。</a:t>
            </a:r>
          </a:p>
          <a:p>
            <a:pPr algn="l" defTabSz="1414234">
              <a:lnSpc>
                <a:spcPct val="120000"/>
              </a:lnSpc>
              <a:defRPr spc="-100" sz="4600"/>
            </a:pPr>
            <a:r>
              <a:t>あなたの声はヨガです。あなたの声は、音、呼吸、表現が織りなす織物です。</a:t>
            </a:r>
          </a:p>
          <a:p>
            <a:pPr algn="l" defTabSz="1414234">
              <a:lnSpc>
                <a:spcPct val="120000"/>
              </a:lnSpc>
              <a:defRPr spc="-100" sz="4600"/>
            </a:pPr>
            <a:r>
              <a:t>声はエネルギーであり、エネルギーの機能です。エネルギーの性質は、自由に流れるものであり、その用途や声のアート、声の文化によって、形作られたり、調節されたりします。</a:t>
            </a:r>
          </a:p>
          <a:p>
            <a:pPr algn="l" defTabSz="1414234">
              <a:lnSpc>
                <a:spcPct val="120000"/>
              </a:lnSpc>
              <a:defRPr spc="-91" sz="4600"/>
            </a:pPr>
          </a:p>
          <a:p>
            <a:pPr algn="l" defTabSz="1414234">
              <a:lnSpc>
                <a:spcPct val="120000"/>
              </a:lnSpc>
              <a:defRPr spc="-100" sz="4600"/>
            </a:pPr>
            <a:r>
              <a:t>ディープリスニング（深く聴くこと）や相互作用、そして、直観に対する敏感さを育てるには、私たちの今の身体、呼吸、そしてマインド（意識）にたくみに立ち会う能力にかかっています。</a:t>
            </a:r>
          </a:p>
        </p:txBody>
      </p:sp>
      <p:sp>
        <p:nvSpPr>
          <p:cNvPr id="299" name="©️Musehouse2022"/>
          <p:cNvSpPr txBox="1"/>
          <p:nvPr/>
        </p:nvSpPr>
        <p:spPr>
          <a:xfrm>
            <a:off x="19637629" y="13033371"/>
            <a:ext cx="4643614" cy="52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defRPr b="0"/>
            </a:lvl1pPr>
          </a:lstStyle>
          <a:p>
            <a:pPr/>
            <a:r>
              <a:t>©️Musehouse2022</a:t>
            </a:r>
          </a:p>
        </p:txBody>
      </p:sp>
      <p:pic>
        <p:nvPicPr>
          <p:cNvPr id="300" name="ロゴ.png" descr="ロゴ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9" cy="2699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主には、…"/>
          <p:cNvSpPr txBox="1"/>
          <p:nvPr/>
        </p:nvSpPr>
        <p:spPr>
          <a:xfrm>
            <a:off x="2555991" y="9005899"/>
            <a:ext cx="15035863" cy="364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normAutofit fontScale="100000" lnSpcReduction="0"/>
          </a:bodyPr>
          <a:lstStyle/>
          <a:p>
            <a:pPr algn="l" defTabSz="2340803">
              <a:lnSpc>
                <a:spcPct val="80000"/>
              </a:lnSpc>
              <a:defRPr b="0" spc="-200" sz="5700">
                <a:solidFill>
                  <a:srgbClr val="000000"/>
                </a:solidFill>
              </a:defRPr>
            </a:pPr>
            <a:r>
              <a:t>主には、</a:t>
            </a:r>
            <a:endParaRPr spc="-115"/>
          </a:p>
          <a:p>
            <a:pPr algn="l" defTabSz="2340803">
              <a:lnSpc>
                <a:spcPct val="80000"/>
              </a:lnSpc>
              <a:defRPr b="0" spc="-200" sz="5700">
                <a:solidFill>
                  <a:srgbClr val="000000"/>
                </a:solidFill>
              </a:defRPr>
            </a:pPr>
            <a:r>
              <a:t>一緒にセッションする場合</a:t>
            </a:r>
            <a:endParaRPr spc="-115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自分がどんな音を出しているのかではなく…"/>
          <p:cNvSpPr txBox="1"/>
          <p:nvPr/>
        </p:nvSpPr>
        <p:spPr>
          <a:xfrm>
            <a:off x="4505781" y="4233864"/>
            <a:ext cx="16295048" cy="52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defRPr b="0" sz="6000">
                <a:latin typeface="+mn-lt"/>
                <a:ea typeface="+mn-ea"/>
                <a:cs typeface="+mn-cs"/>
                <a:sym typeface="Helvetica"/>
              </a:defRPr>
            </a:pPr>
            <a:r>
              <a:t>自分がどんな音を出しているのかではなく</a:t>
            </a:r>
          </a:p>
          <a:p>
            <a:pPr>
              <a:defRPr b="0" sz="6000">
                <a:latin typeface="+mn-lt"/>
                <a:ea typeface="+mn-ea"/>
                <a:cs typeface="+mn-cs"/>
                <a:sym typeface="Helvetica"/>
              </a:defRPr>
            </a:pPr>
            <a:r>
              <a:t>相手の音を聴く</a:t>
            </a:r>
          </a:p>
          <a:p>
            <a:pPr>
              <a:defRPr b="0" sz="6000"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 b="0" sz="6000">
                <a:latin typeface="+mn-lt"/>
                <a:ea typeface="+mn-ea"/>
                <a:cs typeface="+mn-cs"/>
                <a:sym typeface="Helvetica"/>
              </a:defRPr>
            </a:pPr>
            <a:r>
              <a:t>たった一人で即興するより</a:t>
            </a:r>
          </a:p>
          <a:p>
            <a:pPr>
              <a:defRPr b="0" sz="6000">
                <a:latin typeface="+mn-lt"/>
                <a:ea typeface="+mn-ea"/>
                <a:cs typeface="+mn-cs"/>
                <a:sym typeface="Helvetica"/>
              </a:defRPr>
            </a:pPr>
            <a:r>
              <a:t>誰かとやった方がやりやすい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第９回宿題"/>
          <p:cNvSpPr txBox="1"/>
          <p:nvPr>
            <p:ph type="body" sz="quarter" idx="4294967295"/>
          </p:nvPr>
        </p:nvSpPr>
        <p:spPr>
          <a:xfrm>
            <a:off x="507492" y="-146811"/>
            <a:ext cx="5992350" cy="2697150"/>
          </a:xfrm>
          <a:prstGeom prst="rect">
            <a:avLst/>
          </a:prstGeom>
        </p:spPr>
        <p:txBody>
          <a:bodyPr lIns="71433" tIns="71433" rIns="71433" bIns="71433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00" sz="8000"/>
            </a:lvl1pPr>
          </a:lstStyle>
          <a:p>
            <a:pPr/>
            <a:r>
              <a:t>第10回宿題</a:t>
            </a:r>
          </a:p>
        </p:txBody>
      </p:sp>
      <p:sp>
        <p:nvSpPr>
          <p:cNvPr id="362" name="3つの音で即興をしてみましょう。…"/>
          <p:cNvSpPr txBox="1"/>
          <p:nvPr/>
        </p:nvSpPr>
        <p:spPr>
          <a:xfrm>
            <a:off x="1689099" y="3149600"/>
            <a:ext cx="1996833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635000" indent="-635000" algn="l" defTabSz="825500">
              <a:spcBef>
                <a:spcPts val="5900"/>
              </a:spcBef>
              <a:buSzPct val="125000"/>
              <a:buChar char="•"/>
              <a:defRPr b="0" sz="6000">
                <a:solidFill>
                  <a:srgbClr val="000000"/>
                </a:solidFill>
              </a:defRPr>
            </a:pPr>
            <a:r>
              <a:t>3つの音で即興をしてみましょう。</a:t>
            </a:r>
          </a:p>
          <a:p>
            <a:pPr marL="635000" indent="-635000" algn="l" defTabSz="825500">
              <a:spcBef>
                <a:spcPts val="5900"/>
              </a:spcBef>
              <a:buSzPct val="125000"/>
              <a:buChar char="•"/>
              <a:defRPr b="0" sz="6000">
                <a:solidFill>
                  <a:srgbClr val="000000"/>
                </a:solidFill>
              </a:defRPr>
            </a:pPr>
            <a:r>
              <a:t>形式に拘らず自由に即興をしてみましょう。</a:t>
            </a:r>
          </a:p>
          <a:p>
            <a:pPr marL="635000" indent="-635000" algn="l" defTabSz="825500">
              <a:spcBef>
                <a:spcPts val="5900"/>
              </a:spcBef>
              <a:buSzPct val="125000"/>
              <a:buChar char="•"/>
              <a:defRPr b="0" sz="6000">
                <a:solidFill>
                  <a:srgbClr val="000000"/>
                </a:solidFill>
              </a:defRPr>
            </a:pPr>
            <a:r>
              <a:t>声の練習している時間を２週間書き出してみましょう。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歌声は、人生という力強いエネルギーのほとばしる流れに乗るための乗り物のようなものです。呼吸と音という媒体を通して、歌声はエネルギーのパターンを変容させ、身体に計り知れないほどの有益な効果をもたらし、どんな音よりも、より効果的に私たちの意識に働きかけます。声はどんな音とも違い、私たちの自己の深い部分に光を照らし、私たちのスピリチュアルな人生とつながるものなのです。…"/>
          <p:cNvSpPr txBox="1"/>
          <p:nvPr>
            <p:ph type="body" idx="1"/>
          </p:nvPr>
        </p:nvSpPr>
        <p:spPr>
          <a:xfrm>
            <a:off x="1178393" y="1732357"/>
            <a:ext cx="22027214" cy="10912734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20000"/>
              </a:lnSpc>
              <a:defRPr b="1" spc="-100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歌声は</a:t>
            </a:r>
            <a:r>
              <a:rPr b="0">
                <a:latin typeface="+mj-lt"/>
                <a:ea typeface="+mj-ea"/>
                <a:cs typeface="+mj-cs"/>
                <a:sym typeface="ヒラギノ角ゴ ProN W3"/>
              </a:rPr>
              <a:t>、人生という力強いエネルギーのほとばしる流れに乗るための</a:t>
            </a:r>
            <a:r>
              <a:t>乗り物</a:t>
            </a:r>
            <a:r>
              <a:rPr b="0">
                <a:latin typeface="+mj-lt"/>
                <a:ea typeface="+mj-ea"/>
                <a:cs typeface="+mj-cs"/>
                <a:sym typeface="ヒラギノ角ゴ ProN W3"/>
              </a:rPr>
              <a:t>のようなものです。呼吸と音という媒体を通して、歌声は</a:t>
            </a:r>
            <a:r>
              <a:t>エネルギーのパターンを変容させ</a:t>
            </a:r>
            <a:r>
              <a:rPr b="0">
                <a:latin typeface="+mj-lt"/>
                <a:ea typeface="+mj-ea"/>
                <a:cs typeface="+mj-cs"/>
                <a:sym typeface="ヒラギノ角ゴ ProN W3"/>
              </a:rPr>
              <a:t>、身体に計り知れないほどの有益な効果をもたらし、どんな音よりも、より効果的に</a:t>
            </a:r>
            <a:r>
              <a:t>私たちの意識に働きかけます</a:t>
            </a:r>
            <a:r>
              <a:rPr b="0">
                <a:latin typeface="+mj-lt"/>
                <a:ea typeface="+mj-ea"/>
                <a:cs typeface="+mj-cs"/>
                <a:sym typeface="ヒラギノ角ゴ ProN W3"/>
              </a:rPr>
              <a:t>。声はどんな音とも違い、</a:t>
            </a:r>
            <a:r>
              <a:t>私たちの自己の深い部分に光を照らし</a:t>
            </a:r>
            <a:r>
              <a:rPr b="0">
                <a:latin typeface="+mj-lt"/>
                <a:ea typeface="+mj-ea"/>
                <a:cs typeface="+mj-cs"/>
                <a:sym typeface="ヒラギノ角ゴ ProN W3"/>
              </a:rPr>
              <a:t>、私たちのスピリチュアルな人生とつながるものなのです。</a:t>
            </a:r>
          </a:p>
          <a:p>
            <a:pPr algn="l">
              <a:lnSpc>
                <a:spcPct val="120000"/>
              </a:lnSpc>
              <a:defRPr spc="-100" sz="5000"/>
            </a:pPr>
          </a:p>
          <a:p>
            <a:pPr algn="r">
              <a:lnSpc>
                <a:spcPct val="120000"/>
              </a:lnSpc>
              <a:defRPr spc="-100" sz="5000"/>
            </a:pPr>
            <a:r>
              <a:t>シルビア ・ナカッチ著「声を自由に!! Free your Voice」P29</a:t>
            </a:r>
          </a:p>
        </p:txBody>
      </p:sp>
      <p:sp>
        <p:nvSpPr>
          <p:cNvPr id="303" name="©️Musehouse2022"/>
          <p:cNvSpPr txBox="1"/>
          <p:nvPr/>
        </p:nvSpPr>
        <p:spPr>
          <a:xfrm>
            <a:off x="19637629" y="13033371"/>
            <a:ext cx="4643614" cy="52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defRPr b="0"/>
            </a:lvl1pPr>
          </a:lstStyle>
          <a:p>
            <a:pPr/>
            <a:r>
              <a:t>©️Musehouse2022</a:t>
            </a:r>
          </a:p>
        </p:txBody>
      </p:sp>
      <p:pic>
        <p:nvPicPr>
          <p:cNvPr id="304" name="ロゴ.png" descr="ロゴ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9" cy="2699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第5回宿題"/>
          <p:cNvSpPr txBox="1"/>
          <p:nvPr>
            <p:ph type="body" sz="quarter" idx="4294967295"/>
          </p:nvPr>
        </p:nvSpPr>
        <p:spPr>
          <a:xfrm>
            <a:off x="507492" y="-146811"/>
            <a:ext cx="5992350" cy="2697150"/>
          </a:xfrm>
          <a:prstGeom prst="rect">
            <a:avLst/>
          </a:prstGeom>
        </p:spPr>
        <p:txBody>
          <a:bodyPr lIns="71433" tIns="71433" rIns="71433" bIns="71433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00" sz="8000"/>
            </a:lvl1pPr>
          </a:lstStyle>
          <a:p>
            <a:pPr/>
            <a:r>
              <a:t>第９回宿題</a:t>
            </a:r>
          </a:p>
        </p:txBody>
      </p:sp>
      <p:sp>
        <p:nvSpPr>
          <p:cNvPr id="307" name="１、クラスで紹介したメディスンメロディーをどれか選んで、ご自身で何度も歌ってみてください。歌いながら、気分や体感覚にどのような変化が起こっているかを味わって、感想をFBグループページにアップしてください。…"/>
          <p:cNvSpPr txBox="1"/>
          <p:nvPr/>
        </p:nvSpPr>
        <p:spPr>
          <a:xfrm>
            <a:off x="1909867" y="2296013"/>
            <a:ext cx="20564266" cy="8303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  <a:r>
              <a:t>１、紹介したマントラのどれかを選んで歌ってみましょう。</a:t>
            </a: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  <a:r>
              <a:t>２、ラーガの旋律で、マントラ を歌ってみましょう。</a:t>
            </a: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</a:defRPr>
            </a:pPr>
            <a:r>
              <a:t>歌ったものをFBグループに是非アップしてください。</a:t>
            </a:r>
          </a:p>
          <a:p>
            <a:pPr algn="l">
              <a:lnSpc>
                <a:spcPct val="110000"/>
              </a:lnSpc>
              <a:defRPr b="0" sz="4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https://www.facebook.com/groups/1071982803380128</a:t>
            </a:r>
            <a:endParaRPr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defRPr b="0" sz="3500">
                <a:solidFill>
                  <a:srgbClr val="000000"/>
                </a:solidFill>
              </a:defRPr>
            </a:pPr>
            <a:r>
              <a:t>＊録音ではなく動画で撮る方がFBにはアップしやすいです。ご自身を撮るのに抵抗のある方は、周りの景色や絵、写真などにカメラを向けて固定し、歌ってください</a:t>
            </a:r>
            <a:r>
              <a:rPr sz="4500"/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nanda Mai…"/>
          <p:cNvSpPr txBox="1"/>
          <p:nvPr/>
        </p:nvSpPr>
        <p:spPr>
          <a:xfrm>
            <a:off x="9102920" y="2898722"/>
            <a:ext cx="5838141" cy="5690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2438337">
              <a:lnSpc>
                <a:spcPct val="140000"/>
              </a:lnSpc>
              <a:defRPr b="0" sz="7000">
                <a:solidFill>
                  <a:srgbClr val="000000"/>
                </a:solidFill>
              </a:defRPr>
            </a:pPr>
            <a:r>
              <a:t>Ananda Mai</a:t>
            </a:r>
          </a:p>
          <a:p>
            <a:pPr defTabSz="2438337">
              <a:lnSpc>
                <a:spcPct val="140000"/>
              </a:lnSpc>
              <a:defRPr b="0" sz="7000">
                <a:solidFill>
                  <a:srgbClr val="000000"/>
                </a:solidFill>
              </a:defRPr>
            </a:pPr>
            <a:r>
              <a:t>Chaitanya Mai</a:t>
            </a:r>
          </a:p>
          <a:p>
            <a:pPr defTabSz="2438337">
              <a:lnSpc>
                <a:spcPct val="140000"/>
              </a:lnSpc>
              <a:defRPr b="0" sz="7000">
                <a:solidFill>
                  <a:srgbClr val="000000"/>
                </a:solidFill>
              </a:defRPr>
            </a:pPr>
            <a:r>
              <a:t>Satya Mai</a:t>
            </a:r>
          </a:p>
          <a:p>
            <a:pPr defTabSz="2438337">
              <a:lnSpc>
                <a:spcPct val="140000"/>
              </a:lnSpc>
              <a:defRPr b="0" sz="7000">
                <a:solidFill>
                  <a:srgbClr val="000000"/>
                </a:solidFill>
              </a:defRPr>
            </a:pPr>
            <a:r>
              <a:t>Para Mai</a:t>
            </a:r>
          </a:p>
        </p:txBody>
      </p:sp>
      <p:sp>
        <p:nvSpPr>
          <p:cNvPr id="310" name="おお、あなたは至福に満ち、意識に満ち、真実に満ちた最高のもの…"/>
          <p:cNvSpPr txBox="1"/>
          <p:nvPr/>
        </p:nvSpPr>
        <p:spPr>
          <a:xfrm>
            <a:off x="5446712" y="10429247"/>
            <a:ext cx="13490573" cy="126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2438337">
              <a:defRPr b="0" sz="3500"/>
            </a:pPr>
            <a:r>
              <a:t>おお、あなたは至福に満ち、意識に満ち、真実に満ちた最高のもの</a:t>
            </a:r>
          </a:p>
          <a:p>
            <a:pPr defTabSz="2438337">
              <a:defRPr b="0" sz="3500"/>
            </a:pPr>
            <a:r>
              <a:t>シュリ・オーロビンド</a:t>
            </a:r>
          </a:p>
        </p:txBody>
      </p:sp>
      <p:sp>
        <p:nvSpPr>
          <p:cNvPr id="311" name="©️Musehouse2022"/>
          <p:cNvSpPr txBox="1"/>
          <p:nvPr/>
        </p:nvSpPr>
        <p:spPr>
          <a:xfrm>
            <a:off x="19637629" y="13033373"/>
            <a:ext cx="4643614" cy="52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>
            <a:lvl1pPr defTabSz="2438337">
              <a:defRPr b="0"/>
            </a:lvl1pPr>
          </a:lstStyle>
          <a:p>
            <a:pPr/>
            <a:r>
              <a:t>©️Musehouse2022</a:t>
            </a:r>
          </a:p>
        </p:txBody>
      </p:sp>
      <p:pic>
        <p:nvPicPr>
          <p:cNvPr id="31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9" cy="269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ベーシック第２回（ドラッグされました）.pdf" descr="ベーシック第２回（ドラッグされました）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ベーシック第２回（ドラッグされました）.pdf" descr="ベーシック第２回（ドラッグされました）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wameva mata…"/>
          <p:cNvSpPr txBox="1"/>
          <p:nvPr/>
        </p:nvSpPr>
        <p:spPr>
          <a:xfrm>
            <a:off x="1799743" y="1389063"/>
            <a:ext cx="16446048" cy="1093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457200">
              <a:lnSpc>
                <a:spcPct val="150000"/>
              </a:lnSpc>
              <a:defRPr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Twameva mata </a:t>
            </a:r>
          </a:p>
          <a:p>
            <a:pPr algn="l" defTabSz="457200">
              <a:lnSpc>
                <a:spcPct val="150000"/>
              </a:lnSpc>
              <a:defRPr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Twameva mata cha pita twameva </a:t>
            </a: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Twameva bandhushcha sakha twameva </a:t>
            </a: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Twameva vidya dravinam twameva </a:t>
            </a: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Twameva sarvam mama deva deva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即興表現"/>
          <p:cNvSpPr txBox="1"/>
          <p:nvPr>
            <p:ph type="title"/>
          </p:nvPr>
        </p:nvSpPr>
        <p:spPr>
          <a:xfrm>
            <a:off x="1456136" y="2630867"/>
            <a:ext cx="16325244" cy="4643443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即興表現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3"/>
        <a:ea typeface="ヒラギノ角ゴ ProN W3"/>
        <a:cs typeface="ヒラギノ角ゴ ProN W3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3"/>
        <a:ea typeface="ヒラギノ角ゴ ProN W3"/>
        <a:cs typeface="ヒラギノ角ゴ ProN W3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